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diagrams/data4.xml" ContentType="application/vnd.openxmlformats-officedocument.drawingml.diagramData+xml"/>
  <Override PartName="/ppt/diagrams/data5.xml" ContentType="application/vnd.openxmlformats-officedocument.drawingml.diagramData+xml"/>
  <Override PartName="/ppt/diagrams/data6.xml" ContentType="application/vnd.openxmlformats-officedocument.drawingml.diagramData+xml"/>
  <Override PartName="/ppt/diagrams/data37.xml" ContentType="application/vnd.openxmlformats-officedocument.drawingml.diagramData+xml"/>
  <Override PartName="/ppt/diagrams/data36.xml" ContentType="application/vnd.openxmlformats-officedocument.drawingml.diagramData+xml"/>
  <Override PartName="/ppt/diagrams/data35.xml" ContentType="application/vnd.openxmlformats-officedocument.drawingml.diagramData+xml"/>
  <Override PartName="/ppt/diagrams/data34.xml" ContentType="application/vnd.openxmlformats-officedocument.drawingml.diagramData+xml"/>
  <Override PartName="/ppt/diagrams/data33.xml" ContentType="application/vnd.openxmlformats-officedocument.drawingml.diagramData+xml"/>
  <Override PartName="/ppt/diagrams/data32.xml" ContentType="application/vnd.openxmlformats-officedocument.drawingml.diagramData+xml"/>
  <Override PartName="/ppt/diagrams/data7.xml" ContentType="application/vnd.openxmlformats-officedocument.drawingml.diagramData+xml"/>
  <Override PartName="/ppt/diagrams/data31.xml" ContentType="application/vnd.openxmlformats-officedocument.drawingml.diagramData+xml"/>
  <Override PartName="/ppt/diagrams/data30.xml" ContentType="application/vnd.openxmlformats-officedocument.drawingml.diagramData+xml"/>
  <Override PartName="/ppt/diagrams/data29.xml" ContentType="application/vnd.openxmlformats-officedocument.drawingml.diagramData+xml"/>
  <Override PartName="/ppt/diagrams/data28.xml" ContentType="application/vnd.openxmlformats-officedocument.drawingml.diagramData+xml"/>
  <Override PartName="/ppt/diagrams/data8.xml" ContentType="application/vnd.openxmlformats-officedocument.drawingml.diagramData+xml"/>
  <Override PartName="/ppt/diagrams/data27.xml" ContentType="application/vnd.openxmlformats-officedocument.drawingml.diagramData+xml"/>
  <Override PartName="/ppt/diagrams/data26.xml" ContentType="application/vnd.openxmlformats-officedocument.drawingml.diagramData+xml"/>
  <Override PartName="/ppt/diagrams/data25.xml" ContentType="application/vnd.openxmlformats-officedocument.drawingml.diagramData+xml"/>
  <Override PartName="/ppt/diagrams/data24.xml" ContentType="application/vnd.openxmlformats-officedocument.drawingml.diagramData+xml"/>
  <Override PartName="/ppt/diagrams/data9.xml" ContentType="application/vnd.openxmlformats-officedocument.drawingml.diagramData+xml"/>
  <Override PartName="/ppt/diagrams/data23.xml" ContentType="application/vnd.openxmlformats-officedocument.drawingml.diagramData+xml"/>
  <Override PartName="/ppt/diagrams/data22.xml" ContentType="application/vnd.openxmlformats-officedocument.drawingml.diagramData+xml"/>
  <Override PartName="/ppt/diagrams/data21.xml" ContentType="application/vnd.openxmlformats-officedocument.drawingml.diagramData+xml"/>
  <Override PartName="/ppt/diagrams/data20.xml" ContentType="application/vnd.openxmlformats-officedocument.drawingml.diagramData+xml"/>
  <Override PartName="/ppt/diagrams/data10.xml" ContentType="application/vnd.openxmlformats-officedocument.drawingml.diagramData+xml"/>
  <Override PartName="/ppt/diagrams/data19.xml" ContentType="application/vnd.openxmlformats-officedocument.drawingml.diagramData+xml"/>
  <Override PartName="/ppt/presentation.xml" ContentType="application/vnd.openxmlformats-officedocument.presentationml.presentation.main+xml"/>
  <Override PartName="/ppt/diagrams/data18.xml" ContentType="application/vnd.openxmlformats-officedocument.drawingml.diagramData+xml"/>
  <Override PartName="/ppt/diagrams/data17.xml" ContentType="application/vnd.openxmlformats-officedocument.drawingml.diagramData+xml"/>
  <Override PartName="/ppt/diagrams/data11.xml" ContentType="application/vnd.openxmlformats-officedocument.drawingml.diagramData+xml"/>
  <Override PartName="/ppt/diagrams/data16.xml" ContentType="application/vnd.openxmlformats-officedocument.drawingml.diagramData+xml"/>
  <Override PartName="/ppt/diagrams/data15.xml" ContentType="application/vnd.openxmlformats-officedocument.drawingml.diagramData+xml"/>
  <Override PartName="/ppt/diagrams/data14.xml" ContentType="application/vnd.openxmlformats-officedocument.drawingml.diagramData+xml"/>
  <Override PartName="/ppt/diagrams/data13.xml" ContentType="application/vnd.openxmlformats-officedocument.drawingml.diagramData+xml"/>
  <Override PartName="/ppt/diagrams/data12.xml" ContentType="application/vnd.openxmlformats-officedocument.drawingml.diagramData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diagrams/drawing16.xml" ContentType="application/vnd.ms-office.drawingml.diagramDrawing+xml"/>
  <Override PartName="/ppt/diagrams/drawing10.xml" ContentType="application/vnd.ms-office.drawingml.diagramDrawing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colors10.xml" ContentType="application/vnd.openxmlformats-officedocument.drawingml.diagramColors+xml"/>
  <Override PartName="/ppt/diagrams/quickStyle10.xml" ContentType="application/vnd.openxmlformats-officedocument.drawingml.diagramStyle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layout10.xml" ContentType="application/vnd.openxmlformats-officedocument.drawingml.diagramLayout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diagrams/drawing9.xml" ContentType="application/vnd.ms-office.drawingml.diagramDrawing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diagrams/colors9.xml" ContentType="application/vnd.openxmlformats-officedocument.drawingml.diagramColors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quickStyle9.xml" ContentType="application/vnd.openxmlformats-officedocument.drawingml.diagramStyle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diagrams/layout9.xml" ContentType="application/vnd.openxmlformats-officedocument.drawingml.diagramLayout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rawing8.xml" ContentType="application/vnd.ms-office.drawingml.diagramDrawing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colors8.xml" ContentType="application/vnd.openxmlformats-officedocument.drawingml.diagramColors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quickStyle8.xml" ContentType="application/vnd.openxmlformats-officedocument.drawingml.diagramStyle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layout8.xml" ContentType="application/vnd.openxmlformats-officedocument.drawingml.diagramLayout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rawing7.xml" ContentType="application/vnd.ms-office.drawingml.diagramDrawing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colors7.xml" ContentType="application/vnd.openxmlformats-officedocument.drawingml.diagramColors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quickStyle7.xml" ContentType="application/vnd.openxmlformats-officedocument.drawingml.diagramStyle+xml"/>
  <Override PartName="/ppt/diagrams/colors16.xml" ContentType="application/vnd.openxmlformats-officedocument.drawingml.diagramColors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quickStyle16.xml" ContentType="application/vnd.openxmlformats-officedocument.drawingml.diagramStyle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layout16.xml" ContentType="application/vnd.openxmlformats-officedocument.drawingml.diagramLayout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rawing6.xml" ContentType="application/vnd.ms-office.drawingml.diagramDrawing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colors6.xml" ContentType="application/vnd.openxmlformats-officedocument.drawingml.diagramColors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quickStyle6.xml" ContentType="application/vnd.openxmlformats-officedocument.drawingml.diagramStyle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layout6.xml" ContentType="application/vnd.openxmlformats-officedocument.drawingml.diagramLayout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layout18.xml" ContentType="application/vnd.openxmlformats-officedocument.drawingml.diagramLayout+xml"/>
  <Override PartName="/ppt/diagrams/layout11.xml" ContentType="application/vnd.openxmlformats-officedocument.drawingml.diagramLayout+xml"/>
  <Override PartName="/ppt/diagrams/drawing15.xml" ContentType="application/vnd.ms-office.drawingml.diagramDrawing+xml"/>
  <Override PartName="/ppt/diagrams/colors15.xml" ContentType="application/vnd.openxmlformats-officedocument.drawingml.diagramColors+xml"/>
  <Override PartName="/ppt/ink/ink2.xml" ContentType="application/inkml+xml"/>
  <Override PartName="/ppt/ink/ink1.xml" ContentType="application/inkml+xml"/>
  <Override PartName="/ppt/diagrams/quickStyle15.xml" ContentType="application/vnd.openxmlformats-officedocument.drawingml.diagramStyle+xml"/>
  <Override PartName="/ppt/diagrams/drawing5.xml" ContentType="application/vnd.ms-office.drawingml.diagramDrawing+xml"/>
  <Override PartName="/ppt/diagrams/colors5.xml" ContentType="application/vnd.openxmlformats-officedocument.drawingml.diagramColors+xml"/>
  <Override PartName="/ppt/diagrams/quickStyle5.xml" ContentType="application/vnd.openxmlformats-officedocument.drawingml.diagramStyle+xml"/>
  <Override PartName="/ppt/diagrams/layout5.xml" ContentType="application/vnd.openxmlformats-officedocument.drawingml.diagramLayout+xml"/>
  <Override PartName="/ppt/diagrams/drawing4.xml" ContentType="application/vnd.ms-office.drawingml.diagramDrawing+xml"/>
  <Override PartName="/ppt/diagrams/colors4.xml" ContentType="application/vnd.openxmlformats-officedocument.drawingml.diagramColors+xml"/>
  <Override PartName="/ppt/diagrams/quickStyle4.xml" ContentType="application/vnd.openxmlformats-officedocument.drawingml.diagramStyle+xml"/>
  <Override PartName="/ppt/diagrams/layout4.xml" ContentType="application/vnd.openxmlformats-officedocument.drawingml.diagramLayout+xml"/>
  <Override PartName="/ppt/diagrams/drawing3.xml" ContentType="application/vnd.ms-office.drawingml.diagramDrawing+xml"/>
  <Override PartName="/ppt/diagrams/colors3.xml" ContentType="application/vnd.openxmlformats-officedocument.drawingml.diagramColors+xml"/>
  <Override PartName="/ppt/diagrams/quickStyle3.xml" ContentType="application/vnd.openxmlformats-officedocument.drawingml.diagramStyle+xml"/>
  <Override PartName="/ppt/diagrams/layout3.xml" ContentType="application/vnd.openxmlformats-officedocument.drawingml.diagramLayout+xml"/>
  <Override PartName="/ppt/diagrams/drawing2.xml" ContentType="application/vnd.ms-office.drawingml.diagramDrawing+xml"/>
  <Override PartName="/ppt/diagrams/colors2.xml" ContentType="application/vnd.openxmlformats-officedocument.drawingml.diagramColors+xml"/>
  <Override PartName="/ppt/diagrams/quickStyle2.xml" ContentType="application/vnd.openxmlformats-officedocument.drawingml.diagramStyle+xml"/>
  <Override PartName="/ppt/diagrams/layout2.xml" ContentType="application/vnd.openxmlformats-officedocument.drawingml.diagramLayout+xml"/>
  <Override PartName="/ppt/diagrams/drawing1.xml" ContentType="application/vnd.ms-office.drawingml.diagramDrawing+xml"/>
  <Override PartName="/ppt/diagrams/colors1.xml" ContentType="application/vnd.openxmlformats-officedocument.drawingml.diagramColors+xml"/>
  <Override PartName="/ppt/diagrams/quickStyle1.xml" ContentType="application/vnd.openxmlformats-officedocument.drawingml.diagramStyle+xml"/>
  <Override PartName="/ppt/diagrams/layout1.xml" ContentType="application/vnd.openxmlformats-officedocument.drawingml.diagramLayout+xml"/>
  <Override PartName="/ppt/theme/theme2.xml" ContentType="application/vnd.openxmlformats-officedocument.theme+xml"/>
  <Override PartName="/ppt/diagrams/layout15.xml" ContentType="application/vnd.openxmlformats-officedocument.drawingml.diagramLayout+xml"/>
  <Override PartName="/ppt/diagrams/quickStyle11.xml" ContentType="application/vnd.openxmlformats-officedocument.drawingml.diagramStyle+xml"/>
  <Override PartName="/ppt/diagrams/drawing14.xml" ContentType="application/vnd.ms-office.drawingml.diagramDrawing+xml"/>
  <Override PartName="/ppt/diagrams/colors14.xml" ContentType="application/vnd.openxmlformats-officedocument.drawingml.diagramColors+xml"/>
  <Override PartName="/ppt/diagrams/quickStyle14.xml" ContentType="application/vnd.openxmlformats-officedocument.drawingml.diagramStyle+xml"/>
  <Override PartName="/ppt/diagrams/layout14.xml" ContentType="application/vnd.openxmlformats-officedocument.drawingml.diagramLayout+xml"/>
  <Override PartName="/ppt/diagrams/colors11.xml" ContentType="application/vnd.openxmlformats-officedocument.drawingml.diagramColors+xml"/>
  <Override PartName="/ppt/diagrams/drawing13.xml" ContentType="application/vnd.ms-office.drawingml.diagramDrawing+xml"/>
  <Override PartName="/ppt/diagrams/colors13.xml" ContentType="application/vnd.openxmlformats-officedocument.drawingml.diagramColors+xml"/>
  <Override PartName="/ppt/diagrams/quickStyle13.xml" ContentType="application/vnd.openxmlformats-officedocument.drawingml.diagramStyle+xml"/>
  <Override PartName="/ppt/diagrams/layout13.xml" ContentType="application/vnd.openxmlformats-officedocument.drawingml.diagramLayout+xml"/>
  <Override PartName="/ppt/theme/theme1.xml" ContentType="application/vnd.openxmlformats-officedocument.theme+xml"/>
  <Override PartName="/ppt/diagrams/drawing11.xml" ContentType="application/vnd.ms-office.drawingml.diagramDrawing+xml"/>
  <Override PartName="/ppt/notesMasters/notesMaster1.xml" ContentType="application/vnd.openxmlformats-officedocument.presentationml.notesMaster+xml"/>
  <Override PartName="/ppt/diagrams/drawing12.xml" ContentType="application/vnd.ms-office.drawingml.diagramDrawing+xml"/>
  <Override PartName="/ppt/diagrams/colors12.xml" ContentType="application/vnd.openxmlformats-officedocument.drawingml.diagramColors+xml"/>
  <Override PartName="/ppt/diagrams/quickStyle12.xml" ContentType="application/vnd.openxmlformats-officedocument.drawingml.diagramStyle+xml"/>
  <Override PartName="/ppt/diagrams/layout12.xml" ContentType="application/vnd.openxmlformats-officedocument.drawingml.diagramLayout+xml"/>
  <Override PartName="/ppt/diagrams/layout30.xml" ContentType="application/vnd.openxmlformats-officedocument.drawingml.diagramLayout+xml"/>
  <Override PartName="/ppt/diagrams/layout7.xml" ContentType="application/vnd.openxmlformats-officedocument.drawingml.diagramLayout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45"/>
  </p:notesMasterIdLst>
  <p:sldIdLst>
    <p:sldId id="256" r:id="rId2"/>
    <p:sldId id="359" r:id="rId3"/>
    <p:sldId id="257" r:id="rId4"/>
    <p:sldId id="353" r:id="rId5"/>
    <p:sldId id="354" r:id="rId6"/>
    <p:sldId id="394" r:id="rId7"/>
    <p:sldId id="352" r:id="rId8"/>
    <p:sldId id="350" r:id="rId9"/>
    <p:sldId id="355" r:id="rId10"/>
    <p:sldId id="284" r:id="rId11"/>
    <p:sldId id="351" r:id="rId12"/>
    <p:sldId id="395" r:id="rId13"/>
    <p:sldId id="258" r:id="rId14"/>
    <p:sldId id="259" r:id="rId15"/>
    <p:sldId id="260" r:id="rId16"/>
    <p:sldId id="261" r:id="rId17"/>
    <p:sldId id="262" r:id="rId18"/>
    <p:sldId id="263" r:id="rId19"/>
    <p:sldId id="358" r:id="rId20"/>
    <p:sldId id="357" r:id="rId21"/>
    <p:sldId id="356" r:id="rId22"/>
    <p:sldId id="360" r:id="rId23"/>
    <p:sldId id="362" r:id="rId24"/>
    <p:sldId id="363" r:id="rId25"/>
    <p:sldId id="364" r:id="rId26"/>
    <p:sldId id="365" r:id="rId27"/>
    <p:sldId id="367" r:id="rId28"/>
    <p:sldId id="368" r:id="rId29"/>
    <p:sldId id="369" r:id="rId30"/>
    <p:sldId id="370" r:id="rId31"/>
    <p:sldId id="371" r:id="rId32"/>
    <p:sldId id="373" r:id="rId33"/>
    <p:sldId id="393" r:id="rId34"/>
    <p:sldId id="372" r:id="rId35"/>
    <p:sldId id="375" r:id="rId36"/>
    <p:sldId id="377" r:id="rId37"/>
    <p:sldId id="379" r:id="rId38"/>
    <p:sldId id="380" r:id="rId39"/>
    <p:sldId id="381" r:id="rId40"/>
    <p:sldId id="382" r:id="rId41"/>
    <p:sldId id="385" r:id="rId42"/>
    <p:sldId id="391" r:id="rId43"/>
    <p:sldId id="386" r:id="rId4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6228"/>
  </p:normalViewPr>
  <p:slideViewPr>
    <p:cSldViewPr snapToGrid="0">
      <p:cViewPr varScale="1">
        <p:scale>
          <a:sx n="90" d="100"/>
          <a:sy n="90" d="100"/>
        </p:scale>
        <p:origin x="232" y="88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50" Type="http://schemas.openxmlformats.org/officeDocument/2006/relationships/customXml" Target="../customXml/item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customXml" Target="../customXml/item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customXml" Target="../customXml/item2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_rels/drawing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15D73DF-CEA5-5D41-A4E6-08EA3CB998C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6CA3128-E06D-9A44-8823-73DE98574E0E}">
      <dgm:prSet/>
      <dgm:spPr/>
      <dgm:t>
        <a:bodyPr/>
        <a:lstStyle/>
        <a:p>
          <a:r>
            <a:rPr lang="it-IT" dirty="0"/>
            <a:t>La Legge 328/2000 introduce e il CTS conferma la                       co-progettazione come strumento per </a:t>
          </a:r>
          <a:r>
            <a:rPr lang="it-IT" b="1" dirty="0"/>
            <a:t>riqualificare le relazioni tra Enti Pubblici e Terzo Settore.</a:t>
          </a:r>
          <a:endParaRPr lang="en-IT" dirty="0"/>
        </a:p>
      </dgm:t>
    </dgm:pt>
    <dgm:pt modelId="{A1A5D712-6F46-5343-A974-7192A81E3D9D}" type="parTrans" cxnId="{4549CBD0-DD81-A34D-8C97-CCEF2D3F206C}">
      <dgm:prSet/>
      <dgm:spPr/>
      <dgm:t>
        <a:bodyPr/>
        <a:lstStyle/>
        <a:p>
          <a:endParaRPr lang="en-GB"/>
        </a:p>
      </dgm:t>
    </dgm:pt>
    <dgm:pt modelId="{53406438-0798-F84B-9D8A-40F36BB8370C}" type="sibTrans" cxnId="{4549CBD0-DD81-A34D-8C97-CCEF2D3F206C}">
      <dgm:prSet/>
      <dgm:spPr/>
      <dgm:t>
        <a:bodyPr/>
        <a:lstStyle/>
        <a:p>
          <a:endParaRPr lang="en-GB"/>
        </a:p>
      </dgm:t>
    </dgm:pt>
    <dgm:pt modelId="{D36BB81A-EA32-AA43-815B-3925612A7560}" type="pres">
      <dgm:prSet presAssocID="{515D73DF-CEA5-5D41-A4E6-08EA3CB998C3}" presName="linear" presStyleCnt="0">
        <dgm:presLayoutVars>
          <dgm:animLvl val="lvl"/>
          <dgm:resizeHandles val="exact"/>
        </dgm:presLayoutVars>
      </dgm:prSet>
      <dgm:spPr/>
    </dgm:pt>
    <dgm:pt modelId="{0C9C32C5-4275-8946-823A-9FDA6490EBD4}" type="pres">
      <dgm:prSet presAssocID="{56CA3128-E06D-9A44-8823-73DE98574E0E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4F382C8-C021-C740-921F-C388E96B42B2}" type="presOf" srcId="{515D73DF-CEA5-5D41-A4E6-08EA3CB998C3}" destId="{D36BB81A-EA32-AA43-815B-3925612A7560}" srcOrd="0" destOrd="0" presId="urn:microsoft.com/office/officeart/2005/8/layout/vList2"/>
    <dgm:cxn modelId="{4549CBD0-DD81-A34D-8C97-CCEF2D3F206C}" srcId="{515D73DF-CEA5-5D41-A4E6-08EA3CB998C3}" destId="{56CA3128-E06D-9A44-8823-73DE98574E0E}" srcOrd="0" destOrd="0" parTransId="{A1A5D712-6F46-5343-A974-7192A81E3D9D}" sibTransId="{53406438-0798-F84B-9D8A-40F36BB8370C}"/>
    <dgm:cxn modelId="{C125B2F5-D244-2C4B-83D5-516EFC6DB4C0}" type="presOf" srcId="{56CA3128-E06D-9A44-8823-73DE98574E0E}" destId="{0C9C32C5-4275-8946-823A-9FDA6490EBD4}" srcOrd="0" destOrd="0" presId="urn:microsoft.com/office/officeart/2005/8/layout/vList2"/>
    <dgm:cxn modelId="{59B9E443-F16D-F24D-9B29-07F9DB6B871B}" type="presParOf" srcId="{D36BB81A-EA32-AA43-815B-3925612A7560}" destId="{0C9C32C5-4275-8946-823A-9FDA6490EBD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40284AEB-61BE-D143-8D60-E4CFFCBF0088}" type="doc">
      <dgm:prSet loTypeId="urn:microsoft.com/office/officeart/2016/7/layout/RepeatingBendingProcessNew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DE9400D-3EF4-E448-82B3-EAEF0C9070AB}">
      <dgm:prSet/>
      <dgm:spPr/>
      <dgm:t>
        <a:bodyPr/>
        <a:lstStyle/>
        <a:p>
          <a:r>
            <a:rPr lang="it-IT" b="1"/>
            <a:t>- non solo welfare</a:t>
          </a:r>
        </a:p>
        <a:p>
          <a:r>
            <a:rPr lang="it-IT" b="1"/>
            <a:t>- </a:t>
          </a:r>
          <a:r>
            <a:rPr lang="it-IT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attività di interesse generale </a:t>
          </a:r>
          <a:r>
            <a:rPr lang="it-IT" b="1"/>
            <a:t>(art. 5 CTS)</a:t>
          </a:r>
          <a:endParaRPr lang="en-IT" b="1"/>
        </a:p>
      </dgm:t>
    </dgm:pt>
    <dgm:pt modelId="{536E9A2D-1988-9D44-8B79-C59B16B7A8CC}" type="parTrans" cxnId="{7F6894D1-D0E0-764A-8F8A-9018C87228FD}">
      <dgm:prSet/>
      <dgm:spPr/>
      <dgm:t>
        <a:bodyPr/>
        <a:lstStyle/>
        <a:p>
          <a:endParaRPr lang="en-GB"/>
        </a:p>
      </dgm:t>
    </dgm:pt>
    <dgm:pt modelId="{C4391222-BDD0-5A4C-9279-AC7B9A3304AB}" type="sibTrans" cxnId="{7F6894D1-D0E0-764A-8F8A-9018C87228FD}">
      <dgm:prSet/>
      <dgm:spPr/>
      <dgm:t>
        <a:bodyPr/>
        <a:lstStyle/>
        <a:p>
          <a:endParaRPr lang="en-GB"/>
        </a:p>
      </dgm:t>
    </dgm:pt>
    <dgm:pt modelId="{2555ABD7-FC69-F042-A82E-F78CBF92A7A1}">
      <dgm:prSet/>
      <dgm:spPr/>
      <dgm:t>
        <a:bodyPr/>
        <a:lstStyle/>
        <a:p>
          <a:r>
            <a:rPr lang="it-IT" b="1" dirty="0"/>
            <a:t>- non solo “interventi innovativi e sperimentali”</a:t>
          </a:r>
        </a:p>
        <a:p>
          <a:r>
            <a:rPr lang="it-IT" b="1" dirty="0"/>
            <a:t>- </a:t>
          </a:r>
          <a:r>
            <a: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strumento ordinario </a:t>
          </a:r>
          <a:r>
            <a:rPr lang="it-IT" b="1" dirty="0"/>
            <a:t>di relazione tra Pubblica Amministrazione e ETS</a:t>
          </a:r>
          <a:r>
            <a:rPr lang="it-IT" dirty="0"/>
            <a:t>.</a:t>
          </a:r>
          <a:endParaRPr lang="en-IT" dirty="0"/>
        </a:p>
      </dgm:t>
    </dgm:pt>
    <dgm:pt modelId="{AC28152C-5E91-6F42-81E4-2153AEB60FA1}" type="parTrans" cxnId="{09D01AEC-D32B-D345-BD54-2536673C0B7D}">
      <dgm:prSet/>
      <dgm:spPr/>
      <dgm:t>
        <a:bodyPr/>
        <a:lstStyle/>
        <a:p>
          <a:endParaRPr lang="en-GB"/>
        </a:p>
      </dgm:t>
    </dgm:pt>
    <dgm:pt modelId="{75871AB6-FD4E-324F-8BE8-1BEE9ACA30BC}" type="sibTrans" cxnId="{09D01AEC-D32B-D345-BD54-2536673C0B7D}">
      <dgm:prSet/>
      <dgm:spPr/>
      <dgm:t>
        <a:bodyPr/>
        <a:lstStyle/>
        <a:p>
          <a:endParaRPr lang="en-GB"/>
        </a:p>
      </dgm:t>
    </dgm:pt>
    <dgm:pt modelId="{5159BE56-69A8-544A-B8C5-615EC0295C5B}" type="pres">
      <dgm:prSet presAssocID="{40284AEB-61BE-D143-8D60-E4CFFCBF0088}" presName="Name0" presStyleCnt="0">
        <dgm:presLayoutVars>
          <dgm:dir/>
          <dgm:resizeHandles val="exact"/>
        </dgm:presLayoutVars>
      </dgm:prSet>
      <dgm:spPr/>
    </dgm:pt>
    <dgm:pt modelId="{3172DD97-6B2E-AB40-AB7C-0EB7695327DD}" type="pres">
      <dgm:prSet presAssocID="{ADE9400D-3EF4-E448-82B3-EAEF0C9070AB}" presName="node" presStyleLbl="node1" presStyleIdx="0" presStyleCnt="2">
        <dgm:presLayoutVars>
          <dgm:bulletEnabled val="1"/>
        </dgm:presLayoutVars>
      </dgm:prSet>
      <dgm:spPr/>
    </dgm:pt>
    <dgm:pt modelId="{745AA3C5-607E-0D44-851F-156B9640CD61}" type="pres">
      <dgm:prSet presAssocID="{C4391222-BDD0-5A4C-9279-AC7B9A3304AB}" presName="sibTrans" presStyleLbl="sibTrans1D1" presStyleIdx="0" presStyleCnt="1"/>
      <dgm:spPr/>
    </dgm:pt>
    <dgm:pt modelId="{FBB6EC7A-880D-CC4E-8A96-3E87304074E6}" type="pres">
      <dgm:prSet presAssocID="{C4391222-BDD0-5A4C-9279-AC7B9A3304AB}" presName="connectorText" presStyleLbl="sibTrans1D1" presStyleIdx="0" presStyleCnt="1"/>
      <dgm:spPr/>
    </dgm:pt>
    <dgm:pt modelId="{C3CEB255-9319-2C4A-A722-D119FCF0191A}" type="pres">
      <dgm:prSet presAssocID="{2555ABD7-FC69-F042-A82E-F78CBF92A7A1}" presName="node" presStyleLbl="node1" presStyleIdx="1" presStyleCnt="2">
        <dgm:presLayoutVars>
          <dgm:bulletEnabled val="1"/>
        </dgm:presLayoutVars>
      </dgm:prSet>
      <dgm:spPr/>
    </dgm:pt>
  </dgm:ptLst>
  <dgm:cxnLst>
    <dgm:cxn modelId="{DBCA1D79-B51F-1446-9984-89D29436D20E}" type="presOf" srcId="{C4391222-BDD0-5A4C-9279-AC7B9A3304AB}" destId="{745AA3C5-607E-0D44-851F-156B9640CD61}" srcOrd="0" destOrd="0" presId="urn:microsoft.com/office/officeart/2016/7/layout/RepeatingBendingProcessNew"/>
    <dgm:cxn modelId="{EF0871A9-5E43-9045-AE25-0C0E17493027}" type="presOf" srcId="{ADE9400D-3EF4-E448-82B3-EAEF0C9070AB}" destId="{3172DD97-6B2E-AB40-AB7C-0EB7695327DD}" srcOrd="0" destOrd="0" presId="urn:microsoft.com/office/officeart/2016/7/layout/RepeatingBendingProcessNew"/>
    <dgm:cxn modelId="{1E01DDBA-9DC9-9742-B7E7-609E12FFBE47}" type="presOf" srcId="{C4391222-BDD0-5A4C-9279-AC7B9A3304AB}" destId="{FBB6EC7A-880D-CC4E-8A96-3E87304074E6}" srcOrd="1" destOrd="0" presId="urn:microsoft.com/office/officeart/2016/7/layout/RepeatingBendingProcessNew"/>
    <dgm:cxn modelId="{7F4465CA-689D-6246-A949-C4D9C3EE313F}" type="presOf" srcId="{40284AEB-61BE-D143-8D60-E4CFFCBF0088}" destId="{5159BE56-69A8-544A-B8C5-615EC0295C5B}" srcOrd="0" destOrd="0" presId="urn:microsoft.com/office/officeart/2016/7/layout/RepeatingBendingProcessNew"/>
    <dgm:cxn modelId="{7F6894D1-D0E0-764A-8F8A-9018C87228FD}" srcId="{40284AEB-61BE-D143-8D60-E4CFFCBF0088}" destId="{ADE9400D-3EF4-E448-82B3-EAEF0C9070AB}" srcOrd="0" destOrd="0" parTransId="{536E9A2D-1988-9D44-8B79-C59B16B7A8CC}" sibTransId="{C4391222-BDD0-5A4C-9279-AC7B9A3304AB}"/>
    <dgm:cxn modelId="{4D237FE9-DC89-E24A-B451-79B6C96BB4A2}" type="presOf" srcId="{2555ABD7-FC69-F042-A82E-F78CBF92A7A1}" destId="{C3CEB255-9319-2C4A-A722-D119FCF0191A}" srcOrd="0" destOrd="0" presId="urn:microsoft.com/office/officeart/2016/7/layout/RepeatingBendingProcessNew"/>
    <dgm:cxn modelId="{09D01AEC-D32B-D345-BD54-2536673C0B7D}" srcId="{40284AEB-61BE-D143-8D60-E4CFFCBF0088}" destId="{2555ABD7-FC69-F042-A82E-F78CBF92A7A1}" srcOrd="1" destOrd="0" parTransId="{AC28152C-5E91-6F42-81E4-2153AEB60FA1}" sibTransId="{75871AB6-FD4E-324F-8BE8-1BEE9ACA30BC}"/>
    <dgm:cxn modelId="{CA6FF513-E866-3940-A669-1F712AEA3B83}" type="presParOf" srcId="{5159BE56-69A8-544A-B8C5-615EC0295C5B}" destId="{3172DD97-6B2E-AB40-AB7C-0EB7695327DD}" srcOrd="0" destOrd="0" presId="urn:microsoft.com/office/officeart/2016/7/layout/RepeatingBendingProcessNew"/>
    <dgm:cxn modelId="{1E01475A-4FA9-104B-8105-6C811D775A38}" type="presParOf" srcId="{5159BE56-69A8-544A-B8C5-615EC0295C5B}" destId="{745AA3C5-607E-0D44-851F-156B9640CD61}" srcOrd="1" destOrd="0" presId="urn:microsoft.com/office/officeart/2016/7/layout/RepeatingBendingProcessNew"/>
    <dgm:cxn modelId="{EEDADEBA-DE44-AE4A-8838-2EFAA1E46484}" type="presParOf" srcId="{745AA3C5-607E-0D44-851F-156B9640CD61}" destId="{FBB6EC7A-880D-CC4E-8A96-3E87304074E6}" srcOrd="0" destOrd="0" presId="urn:microsoft.com/office/officeart/2016/7/layout/RepeatingBendingProcessNew"/>
    <dgm:cxn modelId="{DFE4F716-29D1-4A4D-882F-E9AA36F18BA6}" type="presParOf" srcId="{5159BE56-69A8-544A-B8C5-615EC0295C5B}" destId="{C3CEB255-9319-2C4A-A722-D119FCF0191A}" srcOrd="2" destOrd="0" presId="urn:microsoft.com/office/officeart/2016/7/layout/RepeatingBendingProcessNew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0159779-7C6A-884C-978D-4A4588E87A71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9182D927-AAA0-2448-A7C9-255C1797C80B}">
      <dgm:prSet phldrT="[Text]"/>
      <dgm:spPr/>
      <dgm:t>
        <a:bodyPr/>
        <a:lstStyle/>
        <a:p>
          <a:r>
            <a:rPr lang="en-GB" dirty="0"/>
            <a:t>Art. 5 CTS</a:t>
          </a:r>
        </a:p>
      </dgm:t>
    </dgm:pt>
    <dgm:pt modelId="{D1289754-DAC8-FE41-86FA-DAD96AE8D4F5}" type="parTrans" cxnId="{E4215BB3-A365-F543-9B18-D2C108C04C04}">
      <dgm:prSet/>
      <dgm:spPr/>
      <dgm:t>
        <a:bodyPr/>
        <a:lstStyle/>
        <a:p>
          <a:endParaRPr lang="en-GB"/>
        </a:p>
      </dgm:t>
    </dgm:pt>
    <dgm:pt modelId="{D7ED14B9-86B7-2141-BAB2-9B6BE5AE6003}" type="sibTrans" cxnId="{E4215BB3-A365-F543-9B18-D2C108C04C04}">
      <dgm:prSet/>
      <dgm:spPr/>
      <dgm:t>
        <a:bodyPr/>
        <a:lstStyle/>
        <a:p>
          <a:endParaRPr lang="en-GB"/>
        </a:p>
      </dgm:t>
    </dgm:pt>
    <dgm:pt modelId="{0DF2C8BC-ADCA-4544-8874-E3E0C06679A6}">
      <dgm:prSet phldrT="[Text]"/>
      <dgm:spPr/>
      <dgm:t>
        <a:bodyPr/>
        <a:lstStyle/>
        <a:p>
          <a:r>
            <a:rPr lang="en-GB" dirty="0" err="1"/>
            <a:t>Ruolo</a:t>
          </a:r>
          <a:r>
            <a:rPr lang="en-GB" dirty="0"/>
            <a:t> </a:t>
          </a:r>
          <a:r>
            <a:rPr lang="en-GB" dirty="0" err="1"/>
            <a:t>attivo</a:t>
          </a:r>
          <a:r>
            <a:rPr lang="en-GB" dirty="0"/>
            <a:t> ETS</a:t>
          </a:r>
        </a:p>
      </dgm:t>
    </dgm:pt>
    <dgm:pt modelId="{7DB6B78D-020F-1C46-BF23-B5E84AE5B81A}" type="parTrans" cxnId="{06BF1D6E-7DD5-8B42-9BD2-8697ABC1FF6A}">
      <dgm:prSet/>
      <dgm:spPr/>
      <dgm:t>
        <a:bodyPr/>
        <a:lstStyle/>
        <a:p>
          <a:endParaRPr lang="en-GB"/>
        </a:p>
      </dgm:t>
    </dgm:pt>
    <dgm:pt modelId="{B2E0D84C-6D89-B942-8A32-57103110F4B9}" type="sibTrans" cxnId="{06BF1D6E-7DD5-8B42-9BD2-8697ABC1FF6A}">
      <dgm:prSet/>
      <dgm:spPr/>
      <dgm:t>
        <a:bodyPr/>
        <a:lstStyle/>
        <a:p>
          <a:endParaRPr lang="en-GB"/>
        </a:p>
      </dgm:t>
    </dgm:pt>
    <dgm:pt modelId="{3CD9EE74-2F41-AB4D-A957-DF275B1C1EF7}">
      <dgm:prSet phldrT="[Text]"/>
      <dgm:spPr/>
      <dgm:t>
        <a:bodyPr/>
        <a:lstStyle/>
        <a:p>
          <a:r>
            <a:rPr lang="en-GB" dirty="0" err="1"/>
            <a:t>Altri</a:t>
          </a:r>
          <a:r>
            <a:rPr lang="en-GB" dirty="0"/>
            <a:t> </a:t>
          </a:r>
          <a:r>
            <a:rPr lang="en-GB" dirty="0" err="1"/>
            <a:t>Enti</a:t>
          </a:r>
          <a:endParaRPr lang="en-GB" dirty="0"/>
        </a:p>
      </dgm:t>
    </dgm:pt>
    <dgm:pt modelId="{931D74CC-ACD0-D945-8D1B-2090D3534A09}" type="parTrans" cxnId="{43055D2C-0A70-A74D-8C02-DF85A2E5DCD2}">
      <dgm:prSet/>
      <dgm:spPr/>
      <dgm:t>
        <a:bodyPr/>
        <a:lstStyle/>
        <a:p>
          <a:endParaRPr lang="en-GB"/>
        </a:p>
      </dgm:t>
    </dgm:pt>
    <dgm:pt modelId="{E84AD30B-D25E-D440-B1DE-1D22390C8299}" type="sibTrans" cxnId="{43055D2C-0A70-A74D-8C02-DF85A2E5DCD2}">
      <dgm:prSet/>
      <dgm:spPr/>
      <dgm:t>
        <a:bodyPr/>
        <a:lstStyle/>
        <a:p>
          <a:endParaRPr lang="en-GB"/>
        </a:p>
      </dgm:t>
    </dgm:pt>
    <dgm:pt modelId="{365CC1F6-6386-6F48-9B0B-384DCFE82B10}">
      <dgm:prSet phldrT="[Text]"/>
      <dgm:spPr/>
      <dgm:t>
        <a:bodyPr/>
        <a:lstStyle/>
        <a:p>
          <a:r>
            <a:rPr lang="en-GB" dirty="0"/>
            <a:t>Il </a:t>
          </a:r>
          <a:r>
            <a:rPr lang="en-GB" dirty="0" err="1"/>
            <a:t>Comune</a:t>
          </a:r>
          <a:endParaRPr lang="en-GB" dirty="0"/>
        </a:p>
      </dgm:t>
    </dgm:pt>
    <dgm:pt modelId="{48588A74-E8AE-984E-B075-4C7AA96DFA49}" type="parTrans" cxnId="{335E4A4D-7E69-A34F-86FD-C0BC6077D839}">
      <dgm:prSet/>
      <dgm:spPr/>
      <dgm:t>
        <a:bodyPr/>
        <a:lstStyle/>
        <a:p>
          <a:endParaRPr lang="en-GB"/>
        </a:p>
      </dgm:t>
    </dgm:pt>
    <dgm:pt modelId="{891006E9-027B-A64B-8340-E9721A2EE8FA}" type="sibTrans" cxnId="{335E4A4D-7E69-A34F-86FD-C0BC6077D839}">
      <dgm:prSet/>
      <dgm:spPr/>
      <dgm:t>
        <a:bodyPr/>
        <a:lstStyle/>
        <a:p>
          <a:endParaRPr lang="en-GB"/>
        </a:p>
      </dgm:t>
    </dgm:pt>
    <dgm:pt modelId="{97F6CA91-A7E1-9747-BB9B-3517EA5CBDEC}" type="pres">
      <dgm:prSet presAssocID="{00159779-7C6A-884C-978D-4A4588E87A71}" presName="diagram" presStyleCnt="0">
        <dgm:presLayoutVars>
          <dgm:dir/>
          <dgm:resizeHandles val="exact"/>
        </dgm:presLayoutVars>
      </dgm:prSet>
      <dgm:spPr/>
    </dgm:pt>
    <dgm:pt modelId="{B671C06F-B2EE-BB42-B32F-B55A2D22C95D}" type="pres">
      <dgm:prSet presAssocID="{9182D927-AAA0-2448-A7C9-255C1797C80B}" presName="node" presStyleLbl="node1" presStyleIdx="0" presStyleCnt="4">
        <dgm:presLayoutVars>
          <dgm:bulletEnabled val="1"/>
        </dgm:presLayoutVars>
      </dgm:prSet>
      <dgm:spPr/>
    </dgm:pt>
    <dgm:pt modelId="{70FD5810-277D-1A49-993E-425F055FD229}" type="pres">
      <dgm:prSet presAssocID="{D7ED14B9-86B7-2141-BAB2-9B6BE5AE6003}" presName="sibTrans" presStyleCnt="0"/>
      <dgm:spPr/>
    </dgm:pt>
    <dgm:pt modelId="{B43BD90E-4295-7148-A10B-B87245913766}" type="pres">
      <dgm:prSet presAssocID="{0DF2C8BC-ADCA-4544-8874-E3E0C06679A6}" presName="node" presStyleLbl="node1" presStyleIdx="1" presStyleCnt="4">
        <dgm:presLayoutVars>
          <dgm:bulletEnabled val="1"/>
        </dgm:presLayoutVars>
      </dgm:prSet>
      <dgm:spPr/>
    </dgm:pt>
    <dgm:pt modelId="{27BE35BC-1DFD-A04F-8487-385D424A5AF4}" type="pres">
      <dgm:prSet presAssocID="{B2E0D84C-6D89-B942-8A32-57103110F4B9}" presName="sibTrans" presStyleCnt="0"/>
      <dgm:spPr/>
    </dgm:pt>
    <dgm:pt modelId="{86F03954-141D-674E-9EDA-968A999A49AE}" type="pres">
      <dgm:prSet presAssocID="{3CD9EE74-2F41-AB4D-A957-DF275B1C1EF7}" presName="node" presStyleLbl="node1" presStyleIdx="2" presStyleCnt="4">
        <dgm:presLayoutVars>
          <dgm:bulletEnabled val="1"/>
        </dgm:presLayoutVars>
      </dgm:prSet>
      <dgm:spPr/>
    </dgm:pt>
    <dgm:pt modelId="{67D7DA04-CA3C-E841-9625-F67E093CC7A0}" type="pres">
      <dgm:prSet presAssocID="{E84AD30B-D25E-D440-B1DE-1D22390C8299}" presName="sibTrans" presStyleCnt="0"/>
      <dgm:spPr/>
    </dgm:pt>
    <dgm:pt modelId="{4C3D1069-DAE7-6D4F-AB72-9E456B984564}" type="pres">
      <dgm:prSet presAssocID="{365CC1F6-6386-6F48-9B0B-384DCFE82B10}" presName="node" presStyleLbl="node1" presStyleIdx="3" presStyleCnt="4">
        <dgm:presLayoutVars>
          <dgm:bulletEnabled val="1"/>
        </dgm:presLayoutVars>
      </dgm:prSet>
      <dgm:spPr/>
    </dgm:pt>
  </dgm:ptLst>
  <dgm:cxnLst>
    <dgm:cxn modelId="{43055D2C-0A70-A74D-8C02-DF85A2E5DCD2}" srcId="{00159779-7C6A-884C-978D-4A4588E87A71}" destId="{3CD9EE74-2F41-AB4D-A957-DF275B1C1EF7}" srcOrd="2" destOrd="0" parTransId="{931D74CC-ACD0-D945-8D1B-2090D3534A09}" sibTransId="{E84AD30B-D25E-D440-B1DE-1D22390C8299}"/>
    <dgm:cxn modelId="{20052F3F-D194-0645-89E4-C9B880B276A8}" type="presOf" srcId="{0DF2C8BC-ADCA-4544-8874-E3E0C06679A6}" destId="{B43BD90E-4295-7148-A10B-B87245913766}" srcOrd="0" destOrd="0" presId="urn:microsoft.com/office/officeart/2005/8/layout/default"/>
    <dgm:cxn modelId="{A2FF1A48-6BD4-8D42-8D2C-C3175303F0FA}" type="presOf" srcId="{365CC1F6-6386-6F48-9B0B-384DCFE82B10}" destId="{4C3D1069-DAE7-6D4F-AB72-9E456B984564}" srcOrd="0" destOrd="0" presId="urn:microsoft.com/office/officeart/2005/8/layout/default"/>
    <dgm:cxn modelId="{335E4A4D-7E69-A34F-86FD-C0BC6077D839}" srcId="{00159779-7C6A-884C-978D-4A4588E87A71}" destId="{365CC1F6-6386-6F48-9B0B-384DCFE82B10}" srcOrd="3" destOrd="0" parTransId="{48588A74-E8AE-984E-B075-4C7AA96DFA49}" sibTransId="{891006E9-027B-A64B-8340-E9721A2EE8FA}"/>
    <dgm:cxn modelId="{1018A44D-A51E-6F40-90D3-09FEBD1C35B5}" type="presOf" srcId="{3CD9EE74-2F41-AB4D-A957-DF275B1C1EF7}" destId="{86F03954-141D-674E-9EDA-968A999A49AE}" srcOrd="0" destOrd="0" presId="urn:microsoft.com/office/officeart/2005/8/layout/default"/>
    <dgm:cxn modelId="{06BF1D6E-7DD5-8B42-9BD2-8697ABC1FF6A}" srcId="{00159779-7C6A-884C-978D-4A4588E87A71}" destId="{0DF2C8BC-ADCA-4544-8874-E3E0C06679A6}" srcOrd="1" destOrd="0" parTransId="{7DB6B78D-020F-1C46-BF23-B5E84AE5B81A}" sibTransId="{B2E0D84C-6D89-B942-8A32-57103110F4B9}"/>
    <dgm:cxn modelId="{21ADBC82-DEEC-9249-B382-89C9CD1D768F}" type="presOf" srcId="{9182D927-AAA0-2448-A7C9-255C1797C80B}" destId="{B671C06F-B2EE-BB42-B32F-B55A2D22C95D}" srcOrd="0" destOrd="0" presId="urn:microsoft.com/office/officeart/2005/8/layout/default"/>
    <dgm:cxn modelId="{E4215BB3-A365-F543-9B18-D2C108C04C04}" srcId="{00159779-7C6A-884C-978D-4A4588E87A71}" destId="{9182D927-AAA0-2448-A7C9-255C1797C80B}" srcOrd="0" destOrd="0" parTransId="{D1289754-DAC8-FE41-86FA-DAD96AE8D4F5}" sibTransId="{D7ED14B9-86B7-2141-BAB2-9B6BE5AE6003}"/>
    <dgm:cxn modelId="{678ACFEF-510F-1C4E-BF01-58E7D15D5B15}" type="presOf" srcId="{00159779-7C6A-884C-978D-4A4588E87A71}" destId="{97F6CA91-A7E1-9747-BB9B-3517EA5CBDEC}" srcOrd="0" destOrd="0" presId="urn:microsoft.com/office/officeart/2005/8/layout/default"/>
    <dgm:cxn modelId="{FB5E91BA-5174-4A43-8C4F-1BA1D007CAE3}" type="presParOf" srcId="{97F6CA91-A7E1-9747-BB9B-3517EA5CBDEC}" destId="{B671C06F-B2EE-BB42-B32F-B55A2D22C95D}" srcOrd="0" destOrd="0" presId="urn:microsoft.com/office/officeart/2005/8/layout/default"/>
    <dgm:cxn modelId="{75CD4ADB-E26D-DC46-98FF-2744271E3787}" type="presParOf" srcId="{97F6CA91-A7E1-9747-BB9B-3517EA5CBDEC}" destId="{70FD5810-277D-1A49-993E-425F055FD229}" srcOrd="1" destOrd="0" presId="urn:microsoft.com/office/officeart/2005/8/layout/default"/>
    <dgm:cxn modelId="{CA7CCFF5-6A24-AA4A-BD82-0BF8EA143B62}" type="presParOf" srcId="{97F6CA91-A7E1-9747-BB9B-3517EA5CBDEC}" destId="{B43BD90E-4295-7148-A10B-B87245913766}" srcOrd="2" destOrd="0" presId="urn:microsoft.com/office/officeart/2005/8/layout/default"/>
    <dgm:cxn modelId="{726FDB8D-55A0-4C4F-8494-FF0E5B4B1E34}" type="presParOf" srcId="{97F6CA91-A7E1-9747-BB9B-3517EA5CBDEC}" destId="{27BE35BC-1DFD-A04F-8487-385D424A5AF4}" srcOrd="3" destOrd="0" presId="urn:microsoft.com/office/officeart/2005/8/layout/default"/>
    <dgm:cxn modelId="{C165D1E6-DA85-0440-BE24-F9D5A02140DE}" type="presParOf" srcId="{97F6CA91-A7E1-9747-BB9B-3517EA5CBDEC}" destId="{86F03954-141D-674E-9EDA-968A999A49AE}" srcOrd="4" destOrd="0" presId="urn:microsoft.com/office/officeart/2005/8/layout/default"/>
    <dgm:cxn modelId="{50875060-0D6E-2243-8D28-FCE70C53F1B6}" type="presParOf" srcId="{97F6CA91-A7E1-9747-BB9B-3517EA5CBDEC}" destId="{67D7DA04-CA3C-E841-9625-F67E093CC7A0}" srcOrd="5" destOrd="0" presId="urn:microsoft.com/office/officeart/2005/8/layout/default"/>
    <dgm:cxn modelId="{7B404F45-7D04-DA40-B0B9-2A67118C5833}" type="presParOf" srcId="{97F6CA91-A7E1-9747-BB9B-3517EA5CBDEC}" destId="{4C3D1069-DAE7-6D4F-AB72-9E456B984564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6ED07A91-301D-794C-A7D9-C02219966C8D}" type="doc">
      <dgm:prSet loTypeId="urn:microsoft.com/office/officeart/2018/5/layout/IconLeafLabelList" loCatId="icon" qsTypeId="urn:microsoft.com/office/officeart/2005/8/quickstyle/simple1" qsCatId="simple" csTypeId="urn:microsoft.com/office/officeart/2018/5/colors/Iconchunking_neutralicon_colorful1" csCatId="colorful" phldr="1"/>
      <dgm:spPr/>
    </dgm:pt>
    <dgm:pt modelId="{1783D6E8-B416-9B44-AA50-193BB04E0A28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EL</a:t>
          </a:r>
        </a:p>
      </dgm:t>
    </dgm:pt>
    <dgm:pt modelId="{C00E62DF-C155-6D4F-9187-DA0D167384A8}" type="parTrans" cxnId="{C96BE3B3-7549-D241-B93F-35B3915051E4}">
      <dgm:prSet/>
      <dgm:spPr/>
      <dgm:t>
        <a:bodyPr/>
        <a:lstStyle/>
        <a:p>
          <a:endParaRPr lang="en-GB"/>
        </a:p>
      </dgm:t>
    </dgm:pt>
    <dgm:pt modelId="{6D4A3821-B686-AA40-806C-E8F0112F7D0E}" type="sibTrans" cxnId="{C96BE3B3-7549-D241-B93F-35B3915051E4}">
      <dgm:prSet/>
      <dgm:spPr/>
      <dgm:t>
        <a:bodyPr/>
        <a:lstStyle/>
        <a:p>
          <a:endParaRPr lang="en-GB"/>
        </a:p>
      </dgm:t>
    </dgm:pt>
    <dgm:pt modelId="{01CBBA3B-AA40-9347-B467-46376221B70A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/>
            <a:t>ETS</a:t>
          </a:r>
          <a:endParaRPr lang="en-GB" dirty="0"/>
        </a:p>
      </dgm:t>
    </dgm:pt>
    <dgm:pt modelId="{F442B999-9B5A-D04C-8819-7F341F02E270}" type="parTrans" cxnId="{8ABBC62A-C564-0F40-A2D6-B88A34C65010}">
      <dgm:prSet/>
      <dgm:spPr/>
      <dgm:t>
        <a:bodyPr/>
        <a:lstStyle/>
        <a:p>
          <a:endParaRPr lang="en-GB"/>
        </a:p>
      </dgm:t>
    </dgm:pt>
    <dgm:pt modelId="{646DD0CD-B71B-9E4D-A130-67D652D669FA}" type="sibTrans" cxnId="{8ABBC62A-C564-0F40-A2D6-B88A34C65010}">
      <dgm:prSet/>
      <dgm:spPr/>
      <dgm:t>
        <a:bodyPr/>
        <a:lstStyle/>
        <a:p>
          <a:endParaRPr lang="en-GB"/>
        </a:p>
      </dgm:t>
    </dgm:pt>
    <dgm:pt modelId="{A5A27669-40DC-6747-9B0F-6EFAF2D72804}">
      <dgm:prSet phldrT="[Text]"/>
      <dgm:spPr/>
      <dgm:t>
        <a:bodyPr/>
        <a:lstStyle/>
        <a:p>
          <a:pPr>
            <a:lnSpc>
              <a:spcPct val="100000"/>
            </a:lnSpc>
            <a:defRPr cap="all"/>
          </a:pPr>
          <a:r>
            <a:rPr lang="en-GB" dirty="0"/>
            <a:t>EL+ETS</a:t>
          </a:r>
        </a:p>
      </dgm:t>
    </dgm:pt>
    <dgm:pt modelId="{A3327829-2C9F-F24B-AC86-A288EECEE87B}" type="sibTrans" cxnId="{262BCBE8-3B50-F644-814A-17A4F693BCBC}">
      <dgm:prSet/>
      <dgm:spPr/>
      <dgm:t>
        <a:bodyPr/>
        <a:lstStyle/>
        <a:p>
          <a:endParaRPr lang="en-GB"/>
        </a:p>
      </dgm:t>
    </dgm:pt>
    <dgm:pt modelId="{30CFD257-5FE2-244C-B62A-FD1098264656}" type="parTrans" cxnId="{262BCBE8-3B50-F644-814A-17A4F693BCBC}">
      <dgm:prSet/>
      <dgm:spPr/>
      <dgm:t>
        <a:bodyPr/>
        <a:lstStyle/>
        <a:p>
          <a:endParaRPr lang="en-GB"/>
        </a:p>
      </dgm:t>
    </dgm:pt>
    <dgm:pt modelId="{BB22B979-C4F0-40B7-9C53-30668F6CDE6F}" type="pres">
      <dgm:prSet presAssocID="{6ED07A91-301D-794C-A7D9-C02219966C8D}" presName="root" presStyleCnt="0">
        <dgm:presLayoutVars>
          <dgm:dir/>
          <dgm:resizeHandles val="exact"/>
        </dgm:presLayoutVars>
      </dgm:prSet>
      <dgm:spPr/>
    </dgm:pt>
    <dgm:pt modelId="{B4597451-96FC-454C-B0A5-0DED2EE24A99}" type="pres">
      <dgm:prSet presAssocID="{1783D6E8-B416-9B44-AA50-193BB04E0A28}" presName="compNode" presStyleCnt="0"/>
      <dgm:spPr/>
    </dgm:pt>
    <dgm:pt modelId="{3CA25855-953D-4453-A691-6001F3507749}" type="pres">
      <dgm:prSet presAssocID="{1783D6E8-B416-9B44-AA50-193BB04E0A28}" presName="iconBgRect" presStyleLbl="bgShp" presStyleIdx="0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78A21732-6284-4BE1-B628-3C4C9D45E957}" type="pres">
      <dgm:prSet presAssocID="{1783D6E8-B416-9B44-AA50-193BB04E0A28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ía de Muertos"/>
        </a:ext>
      </dgm:extLst>
    </dgm:pt>
    <dgm:pt modelId="{27B83EDD-630F-476A-A2CE-C076EF67C4C2}" type="pres">
      <dgm:prSet presAssocID="{1783D6E8-B416-9B44-AA50-193BB04E0A28}" presName="spaceRect" presStyleCnt="0"/>
      <dgm:spPr/>
    </dgm:pt>
    <dgm:pt modelId="{FBCB41F2-68C0-4B66-967E-ACC6D241D7A0}" type="pres">
      <dgm:prSet presAssocID="{1783D6E8-B416-9B44-AA50-193BB04E0A28}" presName="textRect" presStyleLbl="revTx" presStyleIdx="0" presStyleCnt="3">
        <dgm:presLayoutVars>
          <dgm:chMax val="1"/>
          <dgm:chPref val="1"/>
        </dgm:presLayoutVars>
      </dgm:prSet>
      <dgm:spPr/>
    </dgm:pt>
    <dgm:pt modelId="{FAEB8FFC-093C-4442-8082-16FCDEA90C08}" type="pres">
      <dgm:prSet presAssocID="{6D4A3821-B686-AA40-806C-E8F0112F7D0E}" presName="sibTrans" presStyleCnt="0"/>
      <dgm:spPr/>
    </dgm:pt>
    <dgm:pt modelId="{3442018D-F800-4894-A18F-ECD621CDBFDE}" type="pres">
      <dgm:prSet presAssocID="{01CBBA3B-AA40-9347-B467-46376221B70A}" presName="compNode" presStyleCnt="0"/>
      <dgm:spPr/>
    </dgm:pt>
    <dgm:pt modelId="{6DC8FB20-3E33-44AC-9999-A552C16A9D4E}" type="pres">
      <dgm:prSet presAssocID="{01CBBA3B-AA40-9347-B467-46376221B70A}" presName="iconBgRect" presStyleLbl="bgShp" presStyleIdx="1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9195F7CA-D1C9-4CC8-B9CA-FFFB5BB235B8}" type="pres">
      <dgm:prSet presAssocID="{01CBBA3B-AA40-9347-B467-46376221B70A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egno di spunta"/>
        </a:ext>
      </dgm:extLst>
    </dgm:pt>
    <dgm:pt modelId="{7712278F-D7B9-46CD-82A3-A305F3069163}" type="pres">
      <dgm:prSet presAssocID="{01CBBA3B-AA40-9347-B467-46376221B70A}" presName="spaceRect" presStyleCnt="0"/>
      <dgm:spPr/>
    </dgm:pt>
    <dgm:pt modelId="{C46ED8DB-D264-4DF9-8BC8-4C7AF068C988}" type="pres">
      <dgm:prSet presAssocID="{01CBBA3B-AA40-9347-B467-46376221B70A}" presName="textRect" presStyleLbl="revTx" presStyleIdx="1" presStyleCnt="3">
        <dgm:presLayoutVars>
          <dgm:chMax val="1"/>
          <dgm:chPref val="1"/>
        </dgm:presLayoutVars>
      </dgm:prSet>
      <dgm:spPr/>
    </dgm:pt>
    <dgm:pt modelId="{1F206FB8-643E-F248-A421-926BDFE7A989}" type="pres">
      <dgm:prSet presAssocID="{646DD0CD-B71B-9E4D-A130-67D652D669FA}" presName="sibTrans" presStyleCnt="0"/>
      <dgm:spPr/>
    </dgm:pt>
    <dgm:pt modelId="{90089B29-385F-4C8D-8F8B-C821FEDE2471}" type="pres">
      <dgm:prSet presAssocID="{A5A27669-40DC-6747-9B0F-6EFAF2D72804}" presName="compNode" presStyleCnt="0"/>
      <dgm:spPr/>
    </dgm:pt>
    <dgm:pt modelId="{33633E13-239B-44F2-84D1-EB9738250881}" type="pres">
      <dgm:prSet presAssocID="{A5A27669-40DC-6747-9B0F-6EFAF2D72804}" presName="iconBgRect" presStyleLbl="bgShp" presStyleIdx="2" presStyleCnt="3"/>
      <dgm:spPr>
        <a:prstGeom prst="round2DiagRect">
          <a:avLst>
            <a:gd name="adj1" fmla="val 29727"/>
            <a:gd name="adj2" fmla="val 0"/>
          </a:avLst>
        </a:prstGeom>
      </dgm:spPr>
    </dgm:pt>
    <dgm:pt modelId="{23D8365D-8E0D-4CFE-B1A2-C6F4521F4627}" type="pres">
      <dgm:prSet presAssocID="{A5A27669-40DC-6747-9B0F-6EFAF2D72804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Nervo"/>
        </a:ext>
      </dgm:extLst>
    </dgm:pt>
    <dgm:pt modelId="{AEE9EAD4-B907-4C59-8B35-B35C333B1C9F}" type="pres">
      <dgm:prSet presAssocID="{A5A27669-40DC-6747-9B0F-6EFAF2D72804}" presName="spaceRect" presStyleCnt="0"/>
      <dgm:spPr/>
    </dgm:pt>
    <dgm:pt modelId="{A9344FD9-ABEB-49AE-AF0D-3174A263F497}" type="pres">
      <dgm:prSet presAssocID="{A5A27669-40DC-6747-9B0F-6EFAF2D72804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8ABBC62A-C564-0F40-A2D6-B88A34C65010}" srcId="{6ED07A91-301D-794C-A7D9-C02219966C8D}" destId="{01CBBA3B-AA40-9347-B467-46376221B70A}" srcOrd="1" destOrd="0" parTransId="{F442B999-9B5A-D04C-8819-7F341F02E270}" sibTransId="{646DD0CD-B71B-9E4D-A130-67D652D669FA}"/>
    <dgm:cxn modelId="{DF7AEA5E-F438-0449-A030-A16C0E987101}" type="presOf" srcId="{A5A27669-40DC-6747-9B0F-6EFAF2D72804}" destId="{A9344FD9-ABEB-49AE-AF0D-3174A263F497}" srcOrd="0" destOrd="0" presId="urn:microsoft.com/office/officeart/2018/5/layout/IconLeafLabelList"/>
    <dgm:cxn modelId="{51DC236A-10CC-BE47-BB8A-05FCC709C9A4}" type="presOf" srcId="{1783D6E8-B416-9B44-AA50-193BB04E0A28}" destId="{FBCB41F2-68C0-4B66-967E-ACC6D241D7A0}" srcOrd="0" destOrd="0" presId="urn:microsoft.com/office/officeart/2018/5/layout/IconLeafLabelList"/>
    <dgm:cxn modelId="{C96BE3B3-7549-D241-B93F-35B3915051E4}" srcId="{6ED07A91-301D-794C-A7D9-C02219966C8D}" destId="{1783D6E8-B416-9B44-AA50-193BB04E0A28}" srcOrd="0" destOrd="0" parTransId="{C00E62DF-C155-6D4F-9187-DA0D167384A8}" sibTransId="{6D4A3821-B686-AA40-806C-E8F0112F7D0E}"/>
    <dgm:cxn modelId="{262BCBE8-3B50-F644-814A-17A4F693BCBC}" srcId="{6ED07A91-301D-794C-A7D9-C02219966C8D}" destId="{A5A27669-40DC-6747-9B0F-6EFAF2D72804}" srcOrd="2" destOrd="0" parTransId="{30CFD257-5FE2-244C-B62A-FD1098264656}" sibTransId="{A3327829-2C9F-F24B-AC86-A288EECEE87B}"/>
    <dgm:cxn modelId="{09CA36F1-11E3-BE49-8090-64A1411FC69F}" type="presOf" srcId="{01CBBA3B-AA40-9347-B467-46376221B70A}" destId="{C46ED8DB-D264-4DF9-8BC8-4C7AF068C988}" srcOrd="0" destOrd="0" presId="urn:microsoft.com/office/officeart/2018/5/layout/IconLeafLabelList"/>
    <dgm:cxn modelId="{322493FF-B908-3A4D-9269-64F6BBF50CD9}" type="presOf" srcId="{6ED07A91-301D-794C-A7D9-C02219966C8D}" destId="{BB22B979-C4F0-40B7-9C53-30668F6CDE6F}" srcOrd="0" destOrd="0" presId="urn:microsoft.com/office/officeart/2018/5/layout/IconLeafLabelList"/>
    <dgm:cxn modelId="{FE0DC457-11D2-554E-892D-177078DCF9F7}" type="presParOf" srcId="{BB22B979-C4F0-40B7-9C53-30668F6CDE6F}" destId="{B4597451-96FC-454C-B0A5-0DED2EE24A99}" srcOrd="0" destOrd="0" presId="urn:microsoft.com/office/officeart/2018/5/layout/IconLeafLabelList"/>
    <dgm:cxn modelId="{E0477C19-222D-7B41-B4DD-0535CB26EB74}" type="presParOf" srcId="{B4597451-96FC-454C-B0A5-0DED2EE24A99}" destId="{3CA25855-953D-4453-A691-6001F3507749}" srcOrd="0" destOrd="0" presId="urn:microsoft.com/office/officeart/2018/5/layout/IconLeafLabelList"/>
    <dgm:cxn modelId="{B759B92F-F28A-F641-96B0-A4FE865292A2}" type="presParOf" srcId="{B4597451-96FC-454C-B0A5-0DED2EE24A99}" destId="{78A21732-6284-4BE1-B628-3C4C9D45E957}" srcOrd="1" destOrd="0" presId="urn:microsoft.com/office/officeart/2018/5/layout/IconLeafLabelList"/>
    <dgm:cxn modelId="{8EFEC68F-7DC5-D54C-BD6A-05169224E053}" type="presParOf" srcId="{B4597451-96FC-454C-B0A5-0DED2EE24A99}" destId="{27B83EDD-630F-476A-A2CE-C076EF67C4C2}" srcOrd="2" destOrd="0" presId="urn:microsoft.com/office/officeart/2018/5/layout/IconLeafLabelList"/>
    <dgm:cxn modelId="{1EAF8A62-9828-F442-85C1-4A6FFBA74C5D}" type="presParOf" srcId="{B4597451-96FC-454C-B0A5-0DED2EE24A99}" destId="{FBCB41F2-68C0-4B66-967E-ACC6D241D7A0}" srcOrd="3" destOrd="0" presId="urn:microsoft.com/office/officeart/2018/5/layout/IconLeafLabelList"/>
    <dgm:cxn modelId="{04D8D5B7-7A39-9942-AAEA-D23C1A6F826C}" type="presParOf" srcId="{BB22B979-C4F0-40B7-9C53-30668F6CDE6F}" destId="{FAEB8FFC-093C-4442-8082-16FCDEA90C08}" srcOrd="1" destOrd="0" presId="urn:microsoft.com/office/officeart/2018/5/layout/IconLeafLabelList"/>
    <dgm:cxn modelId="{846802B9-2E7F-184E-A4DD-8ABF3832BDC2}" type="presParOf" srcId="{BB22B979-C4F0-40B7-9C53-30668F6CDE6F}" destId="{3442018D-F800-4894-A18F-ECD621CDBFDE}" srcOrd="2" destOrd="0" presId="urn:microsoft.com/office/officeart/2018/5/layout/IconLeafLabelList"/>
    <dgm:cxn modelId="{B9BF3BD1-0633-E344-94F8-9C8030B60DDC}" type="presParOf" srcId="{3442018D-F800-4894-A18F-ECD621CDBFDE}" destId="{6DC8FB20-3E33-44AC-9999-A552C16A9D4E}" srcOrd="0" destOrd="0" presId="urn:microsoft.com/office/officeart/2018/5/layout/IconLeafLabelList"/>
    <dgm:cxn modelId="{10D79F26-EF86-A048-A11F-C4F5D73A5AE4}" type="presParOf" srcId="{3442018D-F800-4894-A18F-ECD621CDBFDE}" destId="{9195F7CA-D1C9-4CC8-B9CA-FFFB5BB235B8}" srcOrd="1" destOrd="0" presId="urn:microsoft.com/office/officeart/2018/5/layout/IconLeafLabelList"/>
    <dgm:cxn modelId="{F2BC9108-4A57-4E45-8BC1-2B1C4BB96021}" type="presParOf" srcId="{3442018D-F800-4894-A18F-ECD621CDBFDE}" destId="{7712278F-D7B9-46CD-82A3-A305F3069163}" srcOrd="2" destOrd="0" presId="urn:microsoft.com/office/officeart/2018/5/layout/IconLeafLabelList"/>
    <dgm:cxn modelId="{EF9F9EB4-FD90-F948-AD34-4BAC8839A3FF}" type="presParOf" srcId="{3442018D-F800-4894-A18F-ECD621CDBFDE}" destId="{C46ED8DB-D264-4DF9-8BC8-4C7AF068C988}" srcOrd="3" destOrd="0" presId="urn:microsoft.com/office/officeart/2018/5/layout/IconLeafLabelList"/>
    <dgm:cxn modelId="{5128CFD5-C517-1141-BC39-6F5C379A13A3}" type="presParOf" srcId="{BB22B979-C4F0-40B7-9C53-30668F6CDE6F}" destId="{1F206FB8-643E-F248-A421-926BDFE7A989}" srcOrd="3" destOrd="0" presId="urn:microsoft.com/office/officeart/2018/5/layout/IconLeafLabelList"/>
    <dgm:cxn modelId="{9B7EEA9B-0976-2040-8570-40EFFD7D6DF0}" type="presParOf" srcId="{BB22B979-C4F0-40B7-9C53-30668F6CDE6F}" destId="{90089B29-385F-4C8D-8F8B-C821FEDE2471}" srcOrd="4" destOrd="0" presId="urn:microsoft.com/office/officeart/2018/5/layout/IconLeafLabelList"/>
    <dgm:cxn modelId="{75FE2942-F862-2E47-9ACA-CEFDB610A9F3}" type="presParOf" srcId="{90089B29-385F-4C8D-8F8B-C821FEDE2471}" destId="{33633E13-239B-44F2-84D1-EB9738250881}" srcOrd="0" destOrd="0" presId="urn:microsoft.com/office/officeart/2018/5/layout/IconLeafLabelList"/>
    <dgm:cxn modelId="{3CEFEE4C-5AF7-3B4F-9EFA-A594BAA5ACA4}" type="presParOf" srcId="{90089B29-385F-4C8D-8F8B-C821FEDE2471}" destId="{23D8365D-8E0D-4CFE-B1A2-C6F4521F4627}" srcOrd="1" destOrd="0" presId="urn:microsoft.com/office/officeart/2018/5/layout/IconLeafLabelList"/>
    <dgm:cxn modelId="{3AC268F5-BD01-1A40-AEB0-6E9E65680875}" type="presParOf" srcId="{90089B29-385F-4C8D-8F8B-C821FEDE2471}" destId="{AEE9EAD4-B907-4C59-8B35-B35C333B1C9F}" srcOrd="2" destOrd="0" presId="urn:microsoft.com/office/officeart/2018/5/layout/IconLeafLabelList"/>
    <dgm:cxn modelId="{CA02A12C-5A62-A54B-9F85-FB214BD12230}" type="presParOf" srcId="{90089B29-385F-4C8D-8F8B-C821FEDE2471}" destId="{A9344FD9-ABEB-49AE-AF0D-3174A263F497}" srcOrd="3" destOrd="0" presId="urn:microsoft.com/office/officeart/2018/5/layout/IconLeafLabel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F6C80752-14E2-814B-BF02-B618DDD8671D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7AB3AAE8-8550-9542-88A6-16B833E51C4E}">
      <dgm:prSet phldrT="[Text]"/>
      <dgm:spPr/>
      <dgm:t>
        <a:bodyPr/>
        <a:lstStyle/>
        <a:p>
          <a:r>
            <a:rPr lang="en-GB" dirty="0" err="1"/>
            <a:t>Buona</a:t>
          </a:r>
          <a:r>
            <a:rPr lang="en-GB" dirty="0"/>
            <a:t> </a:t>
          </a:r>
          <a:r>
            <a:rPr lang="en-GB" dirty="0" err="1"/>
            <a:t>fede</a:t>
          </a:r>
          <a:r>
            <a:rPr lang="en-GB" dirty="0"/>
            <a:t> e </a:t>
          </a:r>
          <a:r>
            <a:rPr lang="en-GB" dirty="0" err="1"/>
            <a:t>collaborazione</a:t>
          </a:r>
          <a:endParaRPr lang="en-GB" dirty="0"/>
        </a:p>
      </dgm:t>
    </dgm:pt>
    <dgm:pt modelId="{4C49FF08-F0D5-1349-BAF5-86592171FC3F}" type="parTrans" cxnId="{17648298-E486-6B42-B753-FE7758B43BD5}">
      <dgm:prSet/>
      <dgm:spPr/>
      <dgm:t>
        <a:bodyPr/>
        <a:lstStyle/>
        <a:p>
          <a:endParaRPr lang="en-GB"/>
        </a:p>
      </dgm:t>
    </dgm:pt>
    <dgm:pt modelId="{BAE17109-77AE-DA4D-9642-E85996D81553}" type="sibTrans" cxnId="{17648298-E486-6B42-B753-FE7758B43BD5}">
      <dgm:prSet/>
      <dgm:spPr/>
      <dgm:t>
        <a:bodyPr/>
        <a:lstStyle/>
        <a:p>
          <a:endParaRPr lang="en-GB"/>
        </a:p>
      </dgm:t>
    </dgm:pt>
    <dgm:pt modelId="{4BEA40A5-4B7C-D849-9D3B-0A9CBA7889F8}">
      <dgm:prSet phldrT="[Text]"/>
      <dgm:spPr/>
      <dgm:t>
        <a:bodyPr/>
        <a:lstStyle/>
        <a:p>
          <a:r>
            <a:rPr lang="en-GB" dirty="0" err="1"/>
            <a:t>Trasparenza</a:t>
          </a:r>
          <a:r>
            <a:rPr lang="en-GB" dirty="0"/>
            <a:t>, </a:t>
          </a:r>
          <a:r>
            <a:rPr lang="en-GB" dirty="0" err="1"/>
            <a:t>pubblicità</a:t>
          </a:r>
          <a:endParaRPr lang="en-GB" dirty="0"/>
        </a:p>
        <a:p>
          <a:r>
            <a:rPr lang="en-GB" dirty="0" err="1"/>
            <a:t>parità</a:t>
          </a:r>
          <a:endParaRPr lang="en-GB" dirty="0"/>
        </a:p>
      </dgm:t>
    </dgm:pt>
    <dgm:pt modelId="{A3C5D031-18C3-9C4D-A310-A07286BF7977}" type="parTrans" cxnId="{CFDE910A-D267-7E4E-859A-D7139D8EE923}">
      <dgm:prSet/>
      <dgm:spPr/>
      <dgm:t>
        <a:bodyPr/>
        <a:lstStyle/>
        <a:p>
          <a:endParaRPr lang="en-GB"/>
        </a:p>
      </dgm:t>
    </dgm:pt>
    <dgm:pt modelId="{75CFC740-F174-C744-B156-79AEA166F4CF}" type="sibTrans" cxnId="{CFDE910A-D267-7E4E-859A-D7139D8EE923}">
      <dgm:prSet/>
      <dgm:spPr/>
      <dgm:t>
        <a:bodyPr/>
        <a:lstStyle/>
        <a:p>
          <a:endParaRPr lang="en-GB"/>
        </a:p>
      </dgm:t>
    </dgm:pt>
    <dgm:pt modelId="{492008C5-AD28-4048-951F-5402CC4EE70C}">
      <dgm:prSet phldrT="[Text]"/>
      <dgm:spPr/>
      <dgm:t>
        <a:bodyPr/>
        <a:lstStyle/>
        <a:p>
          <a:r>
            <a:rPr lang="en-GB" dirty="0" err="1"/>
            <a:t>Monitoraggio</a:t>
          </a:r>
          <a:r>
            <a:rPr lang="en-GB" dirty="0"/>
            <a:t>, </a:t>
          </a:r>
          <a:r>
            <a:rPr lang="en-GB" dirty="0" err="1"/>
            <a:t>valutazione</a:t>
          </a:r>
          <a:r>
            <a:rPr lang="en-GB" dirty="0"/>
            <a:t> e </a:t>
          </a:r>
          <a:r>
            <a:rPr lang="en-GB" dirty="0" err="1"/>
            <a:t>controllo</a:t>
          </a:r>
          <a:endParaRPr lang="en-GB" dirty="0"/>
        </a:p>
      </dgm:t>
    </dgm:pt>
    <dgm:pt modelId="{9B65C4B3-07C6-6544-BB87-6806D5A4B18E}" type="parTrans" cxnId="{438E2947-DDCD-FF4E-A355-44C491BDE54F}">
      <dgm:prSet/>
      <dgm:spPr/>
      <dgm:t>
        <a:bodyPr/>
        <a:lstStyle/>
        <a:p>
          <a:endParaRPr lang="en-GB"/>
        </a:p>
      </dgm:t>
    </dgm:pt>
    <dgm:pt modelId="{7D09BC16-E546-C842-959A-8CBD1C69C2F9}" type="sibTrans" cxnId="{438E2947-DDCD-FF4E-A355-44C491BDE54F}">
      <dgm:prSet/>
      <dgm:spPr/>
      <dgm:t>
        <a:bodyPr/>
        <a:lstStyle/>
        <a:p>
          <a:endParaRPr lang="en-GB"/>
        </a:p>
      </dgm:t>
    </dgm:pt>
    <dgm:pt modelId="{8A396123-7419-9D44-862D-8BFA6D458C5A}">
      <dgm:prSet phldrT="[Text]"/>
      <dgm:spPr/>
      <dgm:t>
        <a:bodyPr/>
        <a:lstStyle/>
        <a:p>
          <a:r>
            <a:rPr lang="en-GB" dirty="0" err="1"/>
            <a:t>Semplificazione</a:t>
          </a:r>
          <a:endParaRPr lang="en-GB" dirty="0"/>
        </a:p>
      </dgm:t>
    </dgm:pt>
    <dgm:pt modelId="{49D90337-E6D5-C04F-A8C0-A2FF6B6C67AC}" type="parTrans" cxnId="{F0A0C6DE-51DA-BD4E-81B4-4B5213F75264}">
      <dgm:prSet/>
      <dgm:spPr/>
      <dgm:t>
        <a:bodyPr/>
        <a:lstStyle/>
        <a:p>
          <a:endParaRPr lang="en-GB"/>
        </a:p>
      </dgm:t>
    </dgm:pt>
    <dgm:pt modelId="{DCD13BF9-0ACA-084F-9094-C623B2773E5F}" type="sibTrans" cxnId="{F0A0C6DE-51DA-BD4E-81B4-4B5213F75264}">
      <dgm:prSet/>
      <dgm:spPr/>
      <dgm:t>
        <a:bodyPr/>
        <a:lstStyle/>
        <a:p>
          <a:endParaRPr lang="en-GB"/>
        </a:p>
      </dgm:t>
    </dgm:pt>
    <dgm:pt modelId="{235074F6-5FD0-244C-949F-523E6FE6FAD6}">
      <dgm:prSet phldrT="[Text]"/>
      <dgm:spPr/>
      <dgm:t>
        <a:bodyPr/>
        <a:lstStyle/>
        <a:p>
          <a:r>
            <a:rPr lang="en-GB" dirty="0" err="1"/>
            <a:t>Economicità</a:t>
          </a:r>
          <a:endParaRPr lang="en-GB" dirty="0"/>
        </a:p>
        <a:p>
          <a:r>
            <a:rPr lang="en-GB" dirty="0"/>
            <a:t>Co-</a:t>
          </a:r>
          <a:r>
            <a:rPr lang="en-GB" dirty="0" err="1"/>
            <a:t>responsabilità</a:t>
          </a:r>
          <a:endParaRPr lang="en-GB" dirty="0"/>
        </a:p>
        <a:p>
          <a:r>
            <a:rPr lang="en-GB" dirty="0"/>
            <a:t>Co-</a:t>
          </a:r>
          <a:r>
            <a:rPr lang="en-GB" dirty="0" err="1"/>
            <a:t>partecipazione</a:t>
          </a:r>
          <a:endParaRPr lang="en-GB" dirty="0"/>
        </a:p>
      </dgm:t>
    </dgm:pt>
    <dgm:pt modelId="{134BD374-7CDE-EE48-BACD-BE66192CFA6D}" type="parTrans" cxnId="{F41BB95A-2C3A-914D-8CF1-A18187277F03}">
      <dgm:prSet/>
      <dgm:spPr/>
      <dgm:t>
        <a:bodyPr/>
        <a:lstStyle/>
        <a:p>
          <a:endParaRPr lang="en-GB"/>
        </a:p>
      </dgm:t>
    </dgm:pt>
    <dgm:pt modelId="{C6C27490-FA68-1F41-A56D-C833531EE982}" type="sibTrans" cxnId="{F41BB95A-2C3A-914D-8CF1-A18187277F03}">
      <dgm:prSet/>
      <dgm:spPr/>
      <dgm:t>
        <a:bodyPr/>
        <a:lstStyle/>
        <a:p>
          <a:endParaRPr lang="en-GB"/>
        </a:p>
      </dgm:t>
    </dgm:pt>
    <dgm:pt modelId="{D370C239-3D52-E24B-A5F7-861C471ECC27}">
      <dgm:prSet phldrT="[Text]"/>
      <dgm:spPr/>
      <dgm:t>
        <a:bodyPr/>
        <a:lstStyle/>
        <a:p>
          <a:r>
            <a:rPr lang="en-GB" dirty="0" err="1"/>
            <a:t>Benessere</a:t>
          </a:r>
          <a:r>
            <a:rPr lang="en-GB" dirty="0"/>
            <a:t> </a:t>
          </a:r>
          <a:r>
            <a:rPr lang="en-GB" dirty="0" err="1"/>
            <a:t>della</a:t>
          </a:r>
          <a:r>
            <a:rPr lang="en-GB" dirty="0"/>
            <a:t> </a:t>
          </a:r>
          <a:r>
            <a:rPr lang="en-GB" dirty="0" err="1"/>
            <a:t>comunità</a:t>
          </a:r>
          <a:endParaRPr lang="en-GB" dirty="0"/>
        </a:p>
      </dgm:t>
    </dgm:pt>
    <dgm:pt modelId="{82CB3B5E-C3E8-A64A-9364-33A3BFA366C3}" type="parTrans" cxnId="{B300B1C6-BB1A-FA4D-8966-018C9B005A59}">
      <dgm:prSet/>
      <dgm:spPr/>
      <dgm:t>
        <a:bodyPr/>
        <a:lstStyle/>
        <a:p>
          <a:endParaRPr lang="en-GB"/>
        </a:p>
      </dgm:t>
    </dgm:pt>
    <dgm:pt modelId="{E29E2878-7F1B-C743-9E69-365AD9AD8B7D}" type="sibTrans" cxnId="{B300B1C6-BB1A-FA4D-8966-018C9B005A59}">
      <dgm:prSet/>
      <dgm:spPr/>
      <dgm:t>
        <a:bodyPr/>
        <a:lstStyle/>
        <a:p>
          <a:endParaRPr lang="en-GB"/>
        </a:p>
      </dgm:t>
    </dgm:pt>
    <dgm:pt modelId="{36B008D8-9ADE-6D4E-A453-1EFEF21E7221}">
      <dgm:prSet phldrT="[Text]"/>
      <dgm:spPr/>
      <dgm:t>
        <a:bodyPr/>
        <a:lstStyle/>
        <a:p>
          <a:r>
            <a:rPr lang="en-GB" dirty="0" err="1"/>
            <a:t>Qualità</a:t>
          </a:r>
          <a:r>
            <a:rPr lang="en-GB" dirty="0"/>
            <a:t>, </a:t>
          </a:r>
          <a:r>
            <a:rPr lang="en-GB" dirty="0" err="1"/>
            <a:t>continuità</a:t>
          </a:r>
          <a:r>
            <a:rPr lang="en-GB" dirty="0"/>
            <a:t>, </a:t>
          </a:r>
          <a:r>
            <a:rPr lang="en-GB" dirty="0" err="1"/>
            <a:t>innovazione</a:t>
          </a:r>
          <a:endParaRPr lang="en-GB" dirty="0"/>
        </a:p>
      </dgm:t>
    </dgm:pt>
    <dgm:pt modelId="{EF5DF45F-9180-6241-A344-E895C336A0B7}" type="parTrans" cxnId="{321C5EF2-1295-D84A-A2AD-E8B6A84EA602}">
      <dgm:prSet/>
      <dgm:spPr/>
      <dgm:t>
        <a:bodyPr/>
        <a:lstStyle/>
        <a:p>
          <a:endParaRPr lang="en-GB"/>
        </a:p>
      </dgm:t>
    </dgm:pt>
    <dgm:pt modelId="{9EA09EC1-25F1-7540-B4FC-4AB6460BE752}" type="sibTrans" cxnId="{321C5EF2-1295-D84A-A2AD-E8B6A84EA602}">
      <dgm:prSet/>
      <dgm:spPr/>
      <dgm:t>
        <a:bodyPr/>
        <a:lstStyle/>
        <a:p>
          <a:endParaRPr lang="en-GB"/>
        </a:p>
      </dgm:t>
    </dgm:pt>
    <dgm:pt modelId="{944C19E2-0A57-1A4E-B8A0-B78B24E3570F}">
      <dgm:prSet phldrT="[Text]"/>
      <dgm:spPr/>
      <dgm:t>
        <a:bodyPr/>
        <a:lstStyle/>
        <a:p>
          <a:r>
            <a:rPr lang="en-GB" dirty="0" err="1"/>
            <a:t>Qualità</a:t>
          </a:r>
          <a:r>
            <a:rPr lang="en-GB" dirty="0"/>
            <a:t> del </a:t>
          </a:r>
          <a:r>
            <a:rPr lang="en-GB" dirty="0" err="1"/>
            <a:t>parternariato</a:t>
          </a:r>
          <a:r>
            <a:rPr lang="en-GB" dirty="0"/>
            <a:t> </a:t>
          </a:r>
          <a:r>
            <a:rPr lang="en-GB" dirty="0" err="1"/>
            <a:t>tra</a:t>
          </a:r>
          <a:r>
            <a:rPr lang="en-GB" dirty="0"/>
            <a:t> PA e ETS</a:t>
          </a:r>
        </a:p>
      </dgm:t>
    </dgm:pt>
    <dgm:pt modelId="{51312F8C-59A2-CD43-A524-87A58B1F92C8}" type="parTrans" cxnId="{CDEA65CD-3F34-4949-8180-91A86F450DAE}">
      <dgm:prSet/>
      <dgm:spPr/>
      <dgm:t>
        <a:bodyPr/>
        <a:lstStyle/>
        <a:p>
          <a:endParaRPr lang="en-GB"/>
        </a:p>
      </dgm:t>
    </dgm:pt>
    <dgm:pt modelId="{E39D2C18-7D8D-4D49-8645-C7677DAB0A12}" type="sibTrans" cxnId="{CDEA65CD-3F34-4949-8180-91A86F450DAE}">
      <dgm:prSet/>
      <dgm:spPr/>
      <dgm:t>
        <a:bodyPr/>
        <a:lstStyle/>
        <a:p>
          <a:endParaRPr lang="en-GB"/>
        </a:p>
      </dgm:t>
    </dgm:pt>
    <dgm:pt modelId="{1004AB5C-A6B5-B746-9CA8-D203224DAFFF}">
      <dgm:prSet phldrT="[Text]"/>
      <dgm:spPr/>
      <dgm:t>
        <a:bodyPr/>
        <a:lstStyle/>
        <a:p>
          <a:r>
            <a:rPr lang="en-GB" dirty="0" err="1"/>
            <a:t>Adeguatezza</a:t>
          </a:r>
          <a:r>
            <a:rPr lang="en-GB" dirty="0"/>
            <a:t> </a:t>
          </a:r>
          <a:r>
            <a:rPr lang="en-GB" dirty="0" err="1"/>
            <a:t>proporzionalità</a:t>
          </a:r>
          <a:r>
            <a:rPr lang="en-GB" dirty="0"/>
            <a:t> </a:t>
          </a:r>
          <a:r>
            <a:rPr lang="en-GB" dirty="0" err="1"/>
            <a:t>personalizzazione</a:t>
          </a:r>
          <a:endParaRPr lang="en-GB" dirty="0"/>
        </a:p>
      </dgm:t>
    </dgm:pt>
    <dgm:pt modelId="{63DC063F-C518-0E4A-BB42-B8AF199127F2}" type="parTrans" cxnId="{C5662336-AFB0-4348-B82E-0F74BABA6029}">
      <dgm:prSet/>
      <dgm:spPr/>
      <dgm:t>
        <a:bodyPr/>
        <a:lstStyle/>
        <a:p>
          <a:endParaRPr lang="en-GB"/>
        </a:p>
      </dgm:t>
    </dgm:pt>
    <dgm:pt modelId="{445D562E-8B60-F144-AC37-ECE4F03F7506}" type="sibTrans" cxnId="{C5662336-AFB0-4348-B82E-0F74BABA6029}">
      <dgm:prSet/>
      <dgm:spPr/>
      <dgm:t>
        <a:bodyPr/>
        <a:lstStyle/>
        <a:p>
          <a:endParaRPr lang="en-GB"/>
        </a:p>
      </dgm:t>
    </dgm:pt>
    <dgm:pt modelId="{DC98C7AA-6479-7946-BCFD-C48157CD6583}" type="pres">
      <dgm:prSet presAssocID="{F6C80752-14E2-814B-BF02-B618DDD8671D}" presName="diagram" presStyleCnt="0">
        <dgm:presLayoutVars>
          <dgm:dir/>
          <dgm:resizeHandles val="exact"/>
        </dgm:presLayoutVars>
      </dgm:prSet>
      <dgm:spPr/>
    </dgm:pt>
    <dgm:pt modelId="{442265FD-F1F3-9547-9E3D-00E4E1F275DE}" type="pres">
      <dgm:prSet presAssocID="{7AB3AAE8-8550-9542-88A6-16B833E51C4E}" presName="node" presStyleLbl="node1" presStyleIdx="0" presStyleCnt="9">
        <dgm:presLayoutVars>
          <dgm:bulletEnabled val="1"/>
        </dgm:presLayoutVars>
      </dgm:prSet>
      <dgm:spPr/>
    </dgm:pt>
    <dgm:pt modelId="{2EF100D6-D003-7B4E-BDFC-5DC0A5605B6C}" type="pres">
      <dgm:prSet presAssocID="{BAE17109-77AE-DA4D-9642-E85996D81553}" presName="sibTrans" presStyleCnt="0"/>
      <dgm:spPr/>
    </dgm:pt>
    <dgm:pt modelId="{71BF1E67-A582-2C43-A16D-DD7772C5367A}" type="pres">
      <dgm:prSet presAssocID="{4BEA40A5-4B7C-D849-9D3B-0A9CBA7889F8}" presName="node" presStyleLbl="node1" presStyleIdx="1" presStyleCnt="9">
        <dgm:presLayoutVars>
          <dgm:bulletEnabled val="1"/>
        </dgm:presLayoutVars>
      </dgm:prSet>
      <dgm:spPr/>
    </dgm:pt>
    <dgm:pt modelId="{F2E67C5A-60AA-DB47-B644-95071B487AD0}" type="pres">
      <dgm:prSet presAssocID="{75CFC740-F174-C744-B156-79AEA166F4CF}" presName="sibTrans" presStyleCnt="0"/>
      <dgm:spPr/>
    </dgm:pt>
    <dgm:pt modelId="{D9FF0D16-BC1A-914D-9684-50CD9F584892}" type="pres">
      <dgm:prSet presAssocID="{492008C5-AD28-4048-951F-5402CC4EE70C}" presName="node" presStyleLbl="node1" presStyleIdx="2" presStyleCnt="9">
        <dgm:presLayoutVars>
          <dgm:bulletEnabled val="1"/>
        </dgm:presLayoutVars>
      </dgm:prSet>
      <dgm:spPr/>
    </dgm:pt>
    <dgm:pt modelId="{C71FB7B2-840C-6147-B698-4007490C0C2D}" type="pres">
      <dgm:prSet presAssocID="{7D09BC16-E546-C842-959A-8CBD1C69C2F9}" presName="sibTrans" presStyleCnt="0"/>
      <dgm:spPr/>
    </dgm:pt>
    <dgm:pt modelId="{703C5EEE-754C-6B42-8861-295993E75048}" type="pres">
      <dgm:prSet presAssocID="{8A396123-7419-9D44-862D-8BFA6D458C5A}" presName="node" presStyleLbl="node1" presStyleIdx="3" presStyleCnt="9">
        <dgm:presLayoutVars>
          <dgm:bulletEnabled val="1"/>
        </dgm:presLayoutVars>
      </dgm:prSet>
      <dgm:spPr/>
    </dgm:pt>
    <dgm:pt modelId="{119E0DD6-A2DB-F34F-BF3F-7BB83EF04526}" type="pres">
      <dgm:prSet presAssocID="{DCD13BF9-0ACA-084F-9094-C623B2773E5F}" presName="sibTrans" presStyleCnt="0"/>
      <dgm:spPr/>
    </dgm:pt>
    <dgm:pt modelId="{9CE1532D-3970-4C46-801E-187E27226074}" type="pres">
      <dgm:prSet presAssocID="{235074F6-5FD0-244C-949F-523E6FE6FAD6}" presName="node" presStyleLbl="node1" presStyleIdx="4" presStyleCnt="9">
        <dgm:presLayoutVars>
          <dgm:bulletEnabled val="1"/>
        </dgm:presLayoutVars>
      </dgm:prSet>
      <dgm:spPr/>
    </dgm:pt>
    <dgm:pt modelId="{0DEE9CEB-1E4B-3F44-B183-009A8190BE20}" type="pres">
      <dgm:prSet presAssocID="{C6C27490-FA68-1F41-A56D-C833531EE982}" presName="sibTrans" presStyleCnt="0"/>
      <dgm:spPr/>
    </dgm:pt>
    <dgm:pt modelId="{701CC18D-F9DF-5F4D-8A6E-0243ACC55272}" type="pres">
      <dgm:prSet presAssocID="{D370C239-3D52-E24B-A5F7-861C471ECC27}" presName="node" presStyleLbl="node1" presStyleIdx="5" presStyleCnt="9">
        <dgm:presLayoutVars>
          <dgm:bulletEnabled val="1"/>
        </dgm:presLayoutVars>
      </dgm:prSet>
      <dgm:spPr/>
    </dgm:pt>
    <dgm:pt modelId="{3333C418-04D7-424A-886C-9F393CAF294C}" type="pres">
      <dgm:prSet presAssocID="{E29E2878-7F1B-C743-9E69-365AD9AD8B7D}" presName="sibTrans" presStyleCnt="0"/>
      <dgm:spPr/>
    </dgm:pt>
    <dgm:pt modelId="{8167EB99-E12C-B843-87A2-1D07CB6F257F}" type="pres">
      <dgm:prSet presAssocID="{36B008D8-9ADE-6D4E-A453-1EFEF21E7221}" presName="node" presStyleLbl="node1" presStyleIdx="6" presStyleCnt="9">
        <dgm:presLayoutVars>
          <dgm:bulletEnabled val="1"/>
        </dgm:presLayoutVars>
      </dgm:prSet>
      <dgm:spPr/>
    </dgm:pt>
    <dgm:pt modelId="{D3A8C8CB-AA00-0A48-A757-97F41A275AAD}" type="pres">
      <dgm:prSet presAssocID="{9EA09EC1-25F1-7540-B4FC-4AB6460BE752}" presName="sibTrans" presStyleCnt="0"/>
      <dgm:spPr/>
    </dgm:pt>
    <dgm:pt modelId="{FFA03DBF-D35F-8E42-A6BB-FE7FE57AAA95}" type="pres">
      <dgm:prSet presAssocID="{944C19E2-0A57-1A4E-B8A0-B78B24E3570F}" presName="node" presStyleLbl="node1" presStyleIdx="7" presStyleCnt="9">
        <dgm:presLayoutVars>
          <dgm:bulletEnabled val="1"/>
        </dgm:presLayoutVars>
      </dgm:prSet>
      <dgm:spPr/>
    </dgm:pt>
    <dgm:pt modelId="{E33E1B8A-A3A1-084D-9055-82C88F322D5C}" type="pres">
      <dgm:prSet presAssocID="{E39D2C18-7D8D-4D49-8645-C7677DAB0A12}" presName="sibTrans" presStyleCnt="0"/>
      <dgm:spPr/>
    </dgm:pt>
    <dgm:pt modelId="{BA7FD92A-616E-4140-B8D9-4EF5468E09CA}" type="pres">
      <dgm:prSet presAssocID="{1004AB5C-A6B5-B746-9CA8-D203224DAFFF}" presName="node" presStyleLbl="node1" presStyleIdx="8" presStyleCnt="9">
        <dgm:presLayoutVars>
          <dgm:bulletEnabled val="1"/>
        </dgm:presLayoutVars>
      </dgm:prSet>
      <dgm:spPr/>
    </dgm:pt>
  </dgm:ptLst>
  <dgm:cxnLst>
    <dgm:cxn modelId="{CFDE910A-D267-7E4E-859A-D7139D8EE923}" srcId="{F6C80752-14E2-814B-BF02-B618DDD8671D}" destId="{4BEA40A5-4B7C-D849-9D3B-0A9CBA7889F8}" srcOrd="1" destOrd="0" parTransId="{A3C5D031-18C3-9C4D-A310-A07286BF7977}" sibTransId="{75CFC740-F174-C744-B156-79AEA166F4CF}"/>
    <dgm:cxn modelId="{EBE5DE1F-EE62-0E44-9E50-AF0A36B680D0}" type="presOf" srcId="{944C19E2-0A57-1A4E-B8A0-B78B24E3570F}" destId="{FFA03DBF-D35F-8E42-A6BB-FE7FE57AAA95}" srcOrd="0" destOrd="0" presId="urn:microsoft.com/office/officeart/2005/8/layout/default"/>
    <dgm:cxn modelId="{C5662336-AFB0-4348-B82E-0F74BABA6029}" srcId="{F6C80752-14E2-814B-BF02-B618DDD8671D}" destId="{1004AB5C-A6B5-B746-9CA8-D203224DAFFF}" srcOrd="8" destOrd="0" parTransId="{63DC063F-C518-0E4A-BB42-B8AF199127F2}" sibTransId="{445D562E-8B60-F144-AC37-ECE4F03F7506}"/>
    <dgm:cxn modelId="{438E2947-DDCD-FF4E-A355-44C491BDE54F}" srcId="{F6C80752-14E2-814B-BF02-B618DDD8671D}" destId="{492008C5-AD28-4048-951F-5402CC4EE70C}" srcOrd="2" destOrd="0" parTransId="{9B65C4B3-07C6-6544-BB87-6806D5A4B18E}" sibTransId="{7D09BC16-E546-C842-959A-8CBD1C69C2F9}"/>
    <dgm:cxn modelId="{E69BDD55-7D73-2A4F-90B6-CB91E23F74C1}" type="presOf" srcId="{8A396123-7419-9D44-862D-8BFA6D458C5A}" destId="{703C5EEE-754C-6B42-8861-295993E75048}" srcOrd="0" destOrd="0" presId="urn:microsoft.com/office/officeart/2005/8/layout/default"/>
    <dgm:cxn modelId="{F41BB95A-2C3A-914D-8CF1-A18187277F03}" srcId="{F6C80752-14E2-814B-BF02-B618DDD8671D}" destId="{235074F6-5FD0-244C-949F-523E6FE6FAD6}" srcOrd="4" destOrd="0" parTransId="{134BD374-7CDE-EE48-BACD-BE66192CFA6D}" sibTransId="{C6C27490-FA68-1F41-A56D-C833531EE982}"/>
    <dgm:cxn modelId="{2731A062-E032-3544-8765-6DBDA45962E1}" type="presOf" srcId="{4BEA40A5-4B7C-D849-9D3B-0A9CBA7889F8}" destId="{71BF1E67-A582-2C43-A16D-DD7772C5367A}" srcOrd="0" destOrd="0" presId="urn:microsoft.com/office/officeart/2005/8/layout/default"/>
    <dgm:cxn modelId="{46F0CE72-9085-8D47-88F9-993F298F238C}" type="presOf" srcId="{36B008D8-9ADE-6D4E-A453-1EFEF21E7221}" destId="{8167EB99-E12C-B843-87A2-1D07CB6F257F}" srcOrd="0" destOrd="0" presId="urn:microsoft.com/office/officeart/2005/8/layout/default"/>
    <dgm:cxn modelId="{19F9367C-5359-2B49-ADB7-A206A506F4C9}" type="presOf" srcId="{492008C5-AD28-4048-951F-5402CC4EE70C}" destId="{D9FF0D16-BC1A-914D-9684-50CD9F584892}" srcOrd="0" destOrd="0" presId="urn:microsoft.com/office/officeart/2005/8/layout/default"/>
    <dgm:cxn modelId="{45B96A8A-0626-534B-8662-BE1C52FE66F1}" type="presOf" srcId="{7AB3AAE8-8550-9542-88A6-16B833E51C4E}" destId="{442265FD-F1F3-9547-9E3D-00E4E1F275DE}" srcOrd="0" destOrd="0" presId="urn:microsoft.com/office/officeart/2005/8/layout/default"/>
    <dgm:cxn modelId="{17648298-E486-6B42-B753-FE7758B43BD5}" srcId="{F6C80752-14E2-814B-BF02-B618DDD8671D}" destId="{7AB3AAE8-8550-9542-88A6-16B833E51C4E}" srcOrd="0" destOrd="0" parTransId="{4C49FF08-F0D5-1349-BAF5-86592171FC3F}" sibTransId="{BAE17109-77AE-DA4D-9642-E85996D81553}"/>
    <dgm:cxn modelId="{6320749E-CB47-BA4C-B21F-617DF083DB6B}" type="presOf" srcId="{F6C80752-14E2-814B-BF02-B618DDD8671D}" destId="{DC98C7AA-6479-7946-BCFD-C48157CD6583}" srcOrd="0" destOrd="0" presId="urn:microsoft.com/office/officeart/2005/8/layout/default"/>
    <dgm:cxn modelId="{E0F0CBA8-A287-784A-96BC-DEDE6844797B}" type="presOf" srcId="{1004AB5C-A6B5-B746-9CA8-D203224DAFFF}" destId="{BA7FD92A-616E-4140-B8D9-4EF5468E09CA}" srcOrd="0" destOrd="0" presId="urn:microsoft.com/office/officeart/2005/8/layout/default"/>
    <dgm:cxn modelId="{25F44CAA-FCE9-3845-B4EF-202ADB3A6585}" type="presOf" srcId="{D370C239-3D52-E24B-A5F7-861C471ECC27}" destId="{701CC18D-F9DF-5F4D-8A6E-0243ACC55272}" srcOrd="0" destOrd="0" presId="urn:microsoft.com/office/officeart/2005/8/layout/default"/>
    <dgm:cxn modelId="{B300B1C6-BB1A-FA4D-8966-018C9B005A59}" srcId="{F6C80752-14E2-814B-BF02-B618DDD8671D}" destId="{D370C239-3D52-E24B-A5F7-861C471ECC27}" srcOrd="5" destOrd="0" parTransId="{82CB3B5E-C3E8-A64A-9364-33A3BFA366C3}" sibTransId="{E29E2878-7F1B-C743-9E69-365AD9AD8B7D}"/>
    <dgm:cxn modelId="{CDEA65CD-3F34-4949-8180-91A86F450DAE}" srcId="{F6C80752-14E2-814B-BF02-B618DDD8671D}" destId="{944C19E2-0A57-1A4E-B8A0-B78B24E3570F}" srcOrd="7" destOrd="0" parTransId="{51312F8C-59A2-CD43-A524-87A58B1F92C8}" sibTransId="{E39D2C18-7D8D-4D49-8645-C7677DAB0A12}"/>
    <dgm:cxn modelId="{8991B6DD-A65B-634E-A0D4-CB07EF58A275}" type="presOf" srcId="{235074F6-5FD0-244C-949F-523E6FE6FAD6}" destId="{9CE1532D-3970-4C46-801E-187E27226074}" srcOrd="0" destOrd="0" presId="urn:microsoft.com/office/officeart/2005/8/layout/default"/>
    <dgm:cxn modelId="{F0A0C6DE-51DA-BD4E-81B4-4B5213F75264}" srcId="{F6C80752-14E2-814B-BF02-B618DDD8671D}" destId="{8A396123-7419-9D44-862D-8BFA6D458C5A}" srcOrd="3" destOrd="0" parTransId="{49D90337-E6D5-C04F-A8C0-A2FF6B6C67AC}" sibTransId="{DCD13BF9-0ACA-084F-9094-C623B2773E5F}"/>
    <dgm:cxn modelId="{321C5EF2-1295-D84A-A2AD-E8B6A84EA602}" srcId="{F6C80752-14E2-814B-BF02-B618DDD8671D}" destId="{36B008D8-9ADE-6D4E-A453-1EFEF21E7221}" srcOrd="6" destOrd="0" parTransId="{EF5DF45F-9180-6241-A344-E895C336A0B7}" sibTransId="{9EA09EC1-25F1-7540-B4FC-4AB6460BE752}"/>
    <dgm:cxn modelId="{84B25C09-1E2B-AD4F-92D8-CC9C4066F841}" type="presParOf" srcId="{DC98C7AA-6479-7946-BCFD-C48157CD6583}" destId="{442265FD-F1F3-9547-9E3D-00E4E1F275DE}" srcOrd="0" destOrd="0" presId="urn:microsoft.com/office/officeart/2005/8/layout/default"/>
    <dgm:cxn modelId="{379B2F60-EF04-1149-91CA-6193E77FC7D8}" type="presParOf" srcId="{DC98C7AA-6479-7946-BCFD-C48157CD6583}" destId="{2EF100D6-D003-7B4E-BDFC-5DC0A5605B6C}" srcOrd="1" destOrd="0" presId="urn:microsoft.com/office/officeart/2005/8/layout/default"/>
    <dgm:cxn modelId="{E80B476B-1CB6-C343-9D3C-2AA90EC17FAE}" type="presParOf" srcId="{DC98C7AA-6479-7946-BCFD-C48157CD6583}" destId="{71BF1E67-A582-2C43-A16D-DD7772C5367A}" srcOrd="2" destOrd="0" presId="urn:microsoft.com/office/officeart/2005/8/layout/default"/>
    <dgm:cxn modelId="{17DA5B2E-E738-D443-9D33-D90D1FC0EDDB}" type="presParOf" srcId="{DC98C7AA-6479-7946-BCFD-C48157CD6583}" destId="{F2E67C5A-60AA-DB47-B644-95071B487AD0}" srcOrd="3" destOrd="0" presId="urn:microsoft.com/office/officeart/2005/8/layout/default"/>
    <dgm:cxn modelId="{1E959BD7-604E-4C4C-B5DE-4EF7F6E0E9CE}" type="presParOf" srcId="{DC98C7AA-6479-7946-BCFD-C48157CD6583}" destId="{D9FF0D16-BC1A-914D-9684-50CD9F584892}" srcOrd="4" destOrd="0" presId="urn:microsoft.com/office/officeart/2005/8/layout/default"/>
    <dgm:cxn modelId="{2A4E6154-D4C5-7242-9DCF-DB8B98C4596A}" type="presParOf" srcId="{DC98C7AA-6479-7946-BCFD-C48157CD6583}" destId="{C71FB7B2-840C-6147-B698-4007490C0C2D}" srcOrd="5" destOrd="0" presId="urn:microsoft.com/office/officeart/2005/8/layout/default"/>
    <dgm:cxn modelId="{086998DE-3062-564E-8B62-1FE63F8264B7}" type="presParOf" srcId="{DC98C7AA-6479-7946-BCFD-C48157CD6583}" destId="{703C5EEE-754C-6B42-8861-295993E75048}" srcOrd="6" destOrd="0" presId="urn:microsoft.com/office/officeart/2005/8/layout/default"/>
    <dgm:cxn modelId="{1C4E3396-F99D-4545-BB98-0C03AC8B125A}" type="presParOf" srcId="{DC98C7AA-6479-7946-BCFD-C48157CD6583}" destId="{119E0DD6-A2DB-F34F-BF3F-7BB83EF04526}" srcOrd="7" destOrd="0" presId="urn:microsoft.com/office/officeart/2005/8/layout/default"/>
    <dgm:cxn modelId="{CBA79292-4D21-554B-814A-71928335D1A1}" type="presParOf" srcId="{DC98C7AA-6479-7946-BCFD-C48157CD6583}" destId="{9CE1532D-3970-4C46-801E-187E27226074}" srcOrd="8" destOrd="0" presId="urn:microsoft.com/office/officeart/2005/8/layout/default"/>
    <dgm:cxn modelId="{AA5F4095-6323-E74C-8B4F-B5A6A17750B6}" type="presParOf" srcId="{DC98C7AA-6479-7946-BCFD-C48157CD6583}" destId="{0DEE9CEB-1E4B-3F44-B183-009A8190BE20}" srcOrd="9" destOrd="0" presId="urn:microsoft.com/office/officeart/2005/8/layout/default"/>
    <dgm:cxn modelId="{B01628EF-FD26-1549-9953-2AB816FCC1C3}" type="presParOf" srcId="{DC98C7AA-6479-7946-BCFD-C48157CD6583}" destId="{701CC18D-F9DF-5F4D-8A6E-0243ACC55272}" srcOrd="10" destOrd="0" presId="urn:microsoft.com/office/officeart/2005/8/layout/default"/>
    <dgm:cxn modelId="{35C78F18-0F54-3A43-BFBA-7E6808127F55}" type="presParOf" srcId="{DC98C7AA-6479-7946-BCFD-C48157CD6583}" destId="{3333C418-04D7-424A-886C-9F393CAF294C}" srcOrd="11" destOrd="0" presId="urn:microsoft.com/office/officeart/2005/8/layout/default"/>
    <dgm:cxn modelId="{B7D1DB4E-6313-744A-81F0-48A34867906E}" type="presParOf" srcId="{DC98C7AA-6479-7946-BCFD-C48157CD6583}" destId="{8167EB99-E12C-B843-87A2-1D07CB6F257F}" srcOrd="12" destOrd="0" presId="urn:microsoft.com/office/officeart/2005/8/layout/default"/>
    <dgm:cxn modelId="{E404047F-31E6-B241-9835-B28508DB7F88}" type="presParOf" srcId="{DC98C7AA-6479-7946-BCFD-C48157CD6583}" destId="{D3A8C8CB-AA00-0A48-A757-97F41A275AAD}" srcOrd="13" destOrd="0" presId="urn:microsoft.com/office/officeart/2005/8/layout/default"/>
    <dgm:cxn modelId="{9DC255E3-3116-0F4E-B6E4-D38B1C75D114}" type="presParOf" srcId="{DC98C7AA-6479-7946-BCFD-C48157CD6583}" destId="{FFA03DBF-D35F-8E42-A6BB-FE7FE57AAA95}" srcOrd="14" destOrd="0" presId="urn:microsoft.com/office/officeart/2005/8/layout/default"/>
    <dgm:cxn modelId="{373B282D-F36F-F748-8376-C3F54B10E6DE}" type="presParOf" srcId="{DC98C7AA-6479-7946-BCFD-C48157CD6583}" destId="{E33E1B8A-A3A1-084D-9055-82C88F322D5C}" srcOrd="15" destOrd="0" presId="urn:microsoft.com/office/officeart/2005/8/layout/default"/>
    <dgm:cxn modelId="{446BACEE-9145-2542-BA90-87E35A43ED80}" type="presParOf" srcId="{DC98C7AA-6479-7946-BCFD-C48157CD6583}" destId="{BA7FD92A-616E-4140-B8D9-4EF5468E09CA}" srcOrd="1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0F353704-A840-4559-8289-AA8E9C21FD3F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4768FE0-C2C1-4591-BBAF-7E55238E8257}">
      <dgm:prSet custT="1"/>
      <dgm:spPr/>
      <dgm:t>
        <a:bodyPr/>
        <a:lstStyle/>
        <a:p>
          <a:r>
            <a:rPr lang="it-IT" sz="2000" b="1" dirty="0"/>
            <a:t>un’istruttoria condivisa e partecipata</a:t>
          </a:r>
          <a:endParaRPr lang="en-US" sz="2000" dirty="0"/>
        </a:p>
      </dgm:t>
    </dgm:pt>
    <dgm:pt modelId="{43088B06-A7D1-4933-81C7-EFEA0334D88F}" type="parTrans" cxnId="{EF1F3455-BEF8-4F7B-9D9B-13AD78848D0C}">
      <dgm:prSet/>
      <dgm:spPr/>
      <dgm:t>
        <a:bodyPr/>
        <a:lstStyle/>
        <a:p>
          <a:endParaRPr lang="en-US"/>
        </a:p>
      </dgm:t>
    </dgm:pt>
    <dgm:pt modelId="{6C51F4A1-8D98-4EB6-B1C6-A4F24C55EA03}" type="sibTrans" cxnId="{EF1F3455-BEF8-4F7B-9D9B-13AD78848D0C}">
      <dgm:prSet/>
      <dgm:spPr/>
      <dgm:t>
        <a:bodyPr/>
        <a:lstStyle/>
        <a:p>
          <a:endParaRPr lang="en-US"/>
        </a:p>
      </dgm:t>
    </dgm:pt>
    <dgm:pt modelId="{DF8F4A63-BE39-46F5-AFF5-29CA1832912C}">
      <dgm:prSet custT="1"/>
      <dgm:spPr/>
      <dgm:t>
        <a:bodyPr/>
        <a:lstStyle/>
        <a:p>
          <a:r>
            <a:rPr lang="it-IT" sz="2000" dirty="0"/>
            <a:t>al fine della l</a:t>
          </a:r>
          <a:r>
            <a:rPr lang="it-IT" sz="2000" b="1" dirty="0"/>
            <a:t>ettura e individuazione dei bisogni  </a:t>
          </a:r>
          <a:r>
            <a:rPr lang="it-IT" sz="2000" dirty="0"/>
            <a:t>della comunità di riferimento</a:t>
          </a:r>
          <a:endParaRPr lang="en-US" sz="2000" dirty="0"/>
        </a:p>
      </dgm:t>
    </dgm:pt>
    <dgm:pt modelId="{08F2CD0E-D8CB-4811-8981-8E6DB4631AC9}" type="parTrans" cxnId="{D247C747-7F44-4E5A-A01D-64E34B325574}">
      <dgm:prSet/>
      <dgm:spPr/>
      <dgm:t>
        <a:bodyPr/>
        <a:lstStyle/>
        <a:p>
          <a:endParaRPr lang="en-US"/>
        </a:p>
      </dgm:t>
    </dgm:pt>
    <dgm:pt modelId="{E59DD5B8-80C1-49E0-BAC9-986D0E973AE0}" type="sibTrans" cxnId="{D247C747-7F44-4E5A-A01D-64E34B325574}">
      <dgm:prSet/>
      <dgm:spPr/>
      <dgm:t>
        <a:bodyPr/>
        <a:lstStyle/>
        <a:p>
          <a:endParaRPr lang="en-US"/>
        </a:p>
      </dgm:t>
    </dgm:pt>
    <dgm:pt modelId="{779D5737-F52F-4BCA-B422-BB9E4504437C}">
      <dgm:prSet custT="1"/>
      <dgm:spPr/>
      <dgm:t>
        <a:bodyPr/>
        <a:lstStyle/>
        <a:p>
          <a:r>
            <a:rPr lang="it-IT" sz="2000" dirty="0"/>
            <a:t>degli </a:t>
          </a:r>
          <a:r>
            <a:rPr lang="it-IT" sz="2000" b="1" dirty="0"/>
            <a:t>interventi</a:t>
          </a:r>
          <a:r>
            <a:rPr lang="it-IT" sz="2000" dirty="0"/>
            <a:t> a tal fine necessari, </a:t>
          </a:r>
          <a:endParaRPr lang="en-US" sz="2000" dirty="0"/>
        </a:p>
      </dgm:t>
    </dgm:pt>
    <dgm:pt modelId="{43E9A9BE-8585-43EB-BBE2-1E410CB465F2}" type="parTrans" cxnId="{462B09F7-19CC-4C6B-9E9B-4E6FD5AFA178}">
      <dgm:prSet/>
      <dgm:spPr/>
      <dgm:t>
        <a:bodyPr/>
        <a:lstStyle/>
        <a:p>
          <a:endParaRPr lang="en-US"/>
        </a:p>
      </dgm:t>
    </dgm:pt>
    <dgm:pt modelId="{BFE3B8D7-C94A-4C02-BACC-7568E79830FF}" type="sibTrans" cxnId="{462B09F7-19CC-4C6B-9E9B-4E6FD5AFA178}">
      <dgm:prSet/>
      <dgm:spPr/>
      <dgm:t>
        <a:bodyPr/>
        <a:lstStyle/>
        <a:p>
          <a:endParaRPr lang="en-US"/>
        </a:p>
      </dgm:t>
    </dgm:pt>
    <dgm:pt modelId="{C6F5A0F1-7AE0-4DDA-A8BE-109827236FA2}">
      <dgm:prSet custT="1"/>
      <dgm:spPr/>
      <dgm:t>
        <a:bodyPr/>
        <a:lstStyle/>
        <a:p>
          <a:r>
            <a:rPr lang="it-IT" sz="2000" dirty="0"/>
            <a:t>delle </a:t>
          </a:r>
          <a:r>
            <a:rPr lang="it-IT" sz="2000" b="1" dirty="0"/>
            <a:t>modalità </a:t>
          </a:r>
          <a:r>
            <a:rPr lang="it-IT" sz="2000" dirty="0"/>
            <a:t>di realizzazione degli stessi </a:t>
          </a:r>
          <a:endParaRPr lang="en-US" sz="2000" dirty="0"/>
        </a:p>
      </dgm:t>
    </dgm:pt>
    <dgm:pt modelId="{BD18261D-E049-45BC-8C5F-E2883BE5215D}" type="parTrans" cxnId="{8DC9AF10-8666-4D57-92C5-F5E7C8FB8743}">
      <dgm:prSet/>
      <dgm:spPr/>
      <dgm:t>
        <a:bodyPr/>
        <a:lstStyle/>
        <a:p>
          <a:endParaRPr lang="en-US"/>
        </a:p>
      </dgm:t>
    </dgm:pt>
    <dgm:pt modelId="{90270AEB-D186-439D-A48B-55677B4AA36C}" type="sibTrans" cxnId="{8DC9AF10-8666-4D57-92C5-F5E7C8FB8743}">
      <dgm:prSet/>
      <dgm:spPr/>
      <dgm:t>
        <a:bodyPr/>
        <a:lstStyle/>
        <a:p>
          <a:endParaRPr lang="en-US"/>
        </a:p>
      </dgm:t>
    </dgm:pt>
    <dgm:pt modelId="{281C7328-450F-4EC9-AC51-6495FF52EBF4}">
      <dgm:prSet custT="1"/>
      <dgm:spPr/>
      <dgm:t>
        <a:bodyPr/>
        <a:lstStyle/>
        <a:p>
          <a:r>
            <a:rPr lang="it-IT" sz="2000" dirty="0"/>
            <a:t>delle </a:t>
          </a:r>
          <a:r>
            <a:rPr lang="it-IT" sz="2000" b="1" dirty="0"/>
            <a:t>risorse disponibili </a:t>
          </a:r>
          <a:endParaRPr lang="en-US" sz="2000" dirty="0"/>
        </a:p>
      </dgm:t>
    </dgm:pt>
    <dgm:pt modelId="{B3E299FE-5C50-4781-9BF0-BFB6D2008030}" type="parTrans" cxnId="{136952D9-EEE2-457A-A421-4696A14B6445}">
      <dgm:prSet/>
      <dgm:spPr/>
      <dgm:t>
        <a:bodyPr/>
        <a:lstStyle/>
        <a:p>
          <a:endParaRPr lang="en-US"/>
        </a:p>
      </dgm:t>
    </dgm:pt>
    <dgm:pt modelId="{AD73FEFB-B965-4964-85C3-05E9C8827196}" type="sibTrans" cxnId="{136952D9-EEE2-457A-A421-4696A14B6445}">
      <dgm:prSet/>
      <dgm:spPr/>
      <dgm:t>
        <a:bodyPr/>
        <a:lstStyle/>
        <a:p>
          <a:endParaRPr lang="en-US"/>
        </a:p>
      </dgm:t>
    </dgm:pt>
    <dgm:pt modelId="{66DD1FB5-2AAB-479A-A88C-C2ECF6C2AC86}">
      <dgm:prSet custT="1"/>
      <dgm:spPr/>
      <dgm:t>
        <a:bodyPr/>
        <a:lstStyle/>
        <a:p>
          <a:r>
            <a:rPr lang="it-IT" sz="2000" dirty="0"/>
            <a:t>al fine di effettuare una </a:t>
          </a:r>
          <a:r>
            <a:rPr lang="it-IT" sz="2000" b="1" dirty="0"/>
            <a:t>costruzione partecipata </a:t>
          </a:r>
          <a:r>
            <a:rPr lang="it-IT" sz="2000" dirty="0"/>
            <a:t>della </a:t>
          </a:r>
          <a:r>
            <a:rPr lang="it-IT" sz="2000" b="1" dirty="0"/>
            <a:t>programmazione pubblica</a:t>
          </a:r>
          <a:r>
            <a:rPr lang="it-IT" sz="2000" dirty="0"/>
            <a:t>,  </a:t>
          </a:r>
          <a:endParaRPr lang="en-US" sz="2000" dirty="0"/>
        </a:p>
      </dgm:t>
    </dgm:pt>
    <dgm:pt modelId="{F7F421FE-C80A-4F18-98E1-C6C740EC366D}" type="parTrans" cxnId="{56317A77-0792-4E96-8B47-000640742B42}">
      <dgm:prSet/>
      <dgm:spPr/>
      <dgm:t>
        <a:bodyPr/>
        <a:lstStyle/>
        <a:p>
          <a:endParaRPr lang="en-US"/>
        </a:p>
      </dgm:t>
    </dgm:pt>
    <dgm:pt modelId="{D6799016-2762-4FB4-9EAA-BFC882A1319E}" type="sibTrans" cxnId="{56317A77-0792-4E96-8B47-000640742B42}">
      <dgm:prSet/>
      <dgm:spPr/>
      <dgm:t>
        <a:bodyPr/>
        <a:lstStyle/>
        <a:p>
          <a:endParaRPr lang="en-US"/>
        </a:p>
      </dgm:t>
    </dgm:pt>
    <dgm:pt modelId="{CB42CB85-E0DB-4028-8967-B23E11B65A92}">
      <dgm:prSet custT="1"/>
      <dgm:spPr/>
      <dgm:t>
        <a:bodyPr/>
        <a:lstStyle/>
        <a:p>
          <a:r>
            <a:rPr lang="it-IT" sz="2000" dirty="0"/>
            <a:t>promuovere </a:t>
          </a:r>
          <a:r>
            <a:rPr lang="it-IT" sz="2000" b="1" dirty="0"/>
            <a:t>l’attivazione delle reti</a:t>
          </a:r>
          <a:r>
            <a:rPr lang="it-IT" sz="2000" dirty="0"/>
            <a:t>, anche informali,</a:t>
          </a:r>
          <a:endParaRPr lang="en-US" sz="2000" dirty="0"/>
        </a:p>
      </dgm:t>
    </dgm:pt>
    <dgm:pt modelId="{B2E79402-A1C9-4008-ABFF-71B056357C8F}" type="parTrans" cxnId="{5FE025F0-E96A-40FD-90F2-1E43C36A626C}">
      <dgm:prSet/>
      <dgm:spPr/>
      <dgm:t>
        <a:bodyPr/>
        <a:lstStyle/>
        <a:p>
          <a:endParaRPr lang="en-US"/>
        </a:p>
      </dgm:t>
    </dgm:pt>
    <dgm:pt modelId="{A087139A-BE25-4E97-8072-451CAD2C64E3}" type="sibTrans" cxnId="{5FE025F0-E96A-40FD-90F2-1E43C36A626C}">
      <dgm:prSet/>
      <dgm:spPr/>
      <dgm:t>
        <a:bodyPr/>
        <a:lstStyle/>
        <a:p>
          <a:endParaRPr lang="en-US"/>
        </a:p>
      </dgm:t>
    </dgm:pt>
    <dgm:pt modelId="{91F85439-02CD-4F62-9F9B-B5C954B6AD42}">
      <dgm:prSet custT="1"/>
      <dgm:spPr/>
      <dgm:t>
        <a:bodyPr/>
        <a:lstStyle/>
        <a:p>
          <a:r>
            <a:rPr lang="it-IT" sz="2000" dirty="0"/>
            <a:t>mettendo a fattor comune le </a:t>
          </a:r>
          <a:r>
            <a:rPr lang="it-IT" sz="2000" b="1" dirty="0"/>
            <a:t>potenzialità, </a:t>
          </a:r>
          <a:r>
            <a:rPr lang="it-IT" sz="2000" dirty="0"/>
            <a:t>di vario genere, espresse dalla </a:t>
          </a:r>
          <a:r>
            <a:rPr lang="it-IT" sz="2000" b="1" dirty="0"/>
            <a:t>comunità locale</a:t>
          </a:r>
          <a:r>
            <a:rPr lang="it-IT" sz="1800" dirty="0"/>
            <a:t>.</a:t>
          </a:r>
          <a:endParaRPr lang="en-US" sz="1800" dirty="0"/>
        </a:p>
      </dgm:t>
    </dgm:pt>
    <dgm:pt modelId="{651AF2FE-FBFA-4FAA-8779-180DC49F56DD}" type="parTrans" cxnId="{05260537-4678-49C1-AB00-3801B2DF1D22}">
      <dgm:prSet/>
      <dgm:spPr/>
      <dgm:t>
        <a:bodyPr/>
        <a:lstStyle/>
        <a:p>
          <a:endParaRPr lang="en-US"/>
        </a:p>
      </dgm:t>
    </dgm:pt>
    <dgm:pt modelId="{3010BFA0-3344-466C-B2A5-3318B5541F64}" type="sibTrans" cxnId="{05260537-4678-49C1-AB00-3801B2DF1D22}">
      <dgm:prSet/>
      <dgm:spPr/>
      <dgm:t>
        <a:bodyPr/>
        <a:lstStyle/>
        <a:p>
          <a:endParaRPr lang="en-US"/>
        </a:p>
      </dgm:t>
    </dgm:pt>
    <dgm:pt modelId="{90F81DE4-69DF-BC49-8FDE-3D9F1B41A648}" type="pres">
      <dgm:prSet presAssocID="{0F353704-A840-4559-8289-AA8E9C21FD3F}" presName="vert0" presStyleCnt="0">
        <dgm:presLayoutVars>
          <dgm:dir/>
          <dgm:animOne val="branch"/>
          <dgm:animLvl val="lvl"/>
        </dgm:presLayoutVars>
      </dgm:prSet>
      <dgm:spPr/>
    </dgm:pt>
    <dgm:pt modelId="{CAE4B936-29CA-264B-B845-C09BD04AD856}" type="pres">
      <dgm:prSet presAssocID="{64768FE0-C2C1-4591-BBAF-7E55238E8257}" presName="thickLine" presStyleLbl="alignNode1" presStyleIdx="0" presStyleCnt="8"/>
      <dgm:spPr/>
    </dgm:pt>
    <dgm:pt modelId="{E9333B92-3FF1-1246-933A-5F3480124057}" type="pres">
      <dgm:prSet presAssocID="{64768FE0-C2C1-4591-BBAF-7E55238E8257}" presName="horz1" presStyleCnt="0"/>
      <dgm:spPr/>
    </dgm:pt>
    <dgm:pt modelId="{1FAFB6A1-A067-9442-976C-A4E3F0602B22}" type="pres">
      <dgm:prSet presAssocID="{64768FE0-C2C1-4591-BBAF-7E55238E8257}" presName="tx1" presStyleLbl="revTx" presStyleIdx="0" presStyleCnt="8"/>
      <dgm:spPr/>
    </dgm:pt>
    <dgm:pt modelId="{2A5E3D2F-39B6-0A44-879E-4E32402CFFCC}" type="pres">
      <dgm:prSet presAssocID="{64768FE0-C2C1-4591-BBAF-7E55238E8257}" presName="vert1" presStyleCnt="0"/>
      <dgm:spPr/>
    </dgm:pt>
    <dgm:pt modelId="{0793DC83-4584-2842-8474-9FFDCDB300E6}" type="pres">
      <dgm:prSet presAssocID="{DF8F4A63-BE39-46F5-AFF5-29CA1832912C}" presName="thickLine" presStyleLbl="alignNode1" presStyleIdx="1" presStyleCnt="8"/>
      <dgm:spPr/>
    </dgm:pt>
    <dgm:pt modelId="{0E48E938-659E-0A44-95E0-B86635CEA3A6}" type="pres">
      <dgm:prSet presAssocID="{DF8F4A63-BE39-46F5-AFF5-29CA1832912C}" presName="horz1" presStyleCnt="0"/>
      <dgm:spPr/>
    </dgm:pt>
    <dgm:pt modelId="{C89926D6-DE46-0D45-9431-9EF6BA2A518B}" type="pres">
      <dgm:prSet presAssocID="{DF8F4A63-BE39-46F5-AFF5-29CA1832912C}" presName="tx1" presStyleLbl="revTx" presStyleIdx="1" presStyleCnt="8"/>
      <dgm:spPr/>
    </dgm:pt>
    <dgm:pt modelId="{A2BB4A2B-A281-AC4F-8A37-B642A4E74F3A}" type="pres">
      <dgm:prSet presAssocID="{DF8F4A63-BE39-46F5-AFF5-29CA1832912C}" presName="vert1" presStyleCnt="0"/>
      <dgm:spPr/>
    </dgm:pt>
    <dgm:pt modelId="{31E81635-84B6-3543-9EC0-13F4B38C3F27}" type="pres">
      <dgm:prSet presAssocID="{779D5737-F52F-4BCA-B422-BB9E4504437C}" presName="thickLine" presStyleLbl="alignNode1" presStyleIdx="2" presStyleCnt="8"/>
      <dgm:spPr/>
    </dgm:pt>
    <dgm:pt modelId="{D909515B-46AE-E341-ADDF-823E072E5FC3}" type="pres">
      <dgm:prSet presAssocID="{779D5737-F52F-4BCA-B422-BB9E4504437C}" presName="horz1" presStyleCnt="0"/>
      <dgm:spPr/>
    </dgm:pt>
    <dgm:pt modelId="{89655A6C-C900-F844-80B9-2B3D7078E9E7}" type="pres">
      <dgm:prSet presAssocID="{779D5737-F52F-4BCA-B422-BB9E4504437C}" presName="tx1" presStyleLbl="revTx" presStyleIdx="2" presStyleCnt="8"/>
      <dgm:spPr/>
    </dgm:pt>
    <dgm:pt modelId="{0A6DD3A1-694E-2D4F-B98E-7D34CF16ADE0}" type="pres">
      <dgm:prSet presAssocID="{779D5737-F52F-4BCA-B422-BB9E4504437C}" presName="vert1" presStyleCnt="0"/>
      <dgm:spPr/>
    </dgm:pt>
    <dgm:pt modelId="{662905C0-AD79-1E4B-A4E6-F1937B6E0D65}" type="pres">
      <dgm:prSet presAssocID="{C6F5A0F1-7AE0-4DDA-A8BE-109827236FA2}" presName="thickLine" presStyleLbl="alignNode1" presStyleIdx="3" presStyleCnt="8"/>
      <dgm:spPr/>
    </dgm:pt>
    <dgm:pt modelId="{A99C41DF-F780-EB44-9484-C6AD6FE126FF}" type="pres">
      <dgm:prSet presAssocID="{C6F5A0F1-7AE0-4DDA-A8BE-109827236FA2}" presName="horz1" presStyleCnt="0"/>
      <dgm:spPr/>
    </dgm:pt>
    <dgm:pt modelId="{FE0DDC27-0355-8848-885F-48C7C91DF4BB}" type="pres">
      <dgm:prSet presAssocID="{C6F5A0F1-7AE0-4DDA-A8BE-109827236FA2}" presName="tx1" presStyleLbl="revTx" presStyleIdx="3" presStyleCnt="8"/>
      <dgm:spPr/>
    </dgm:pt>
    <dgm:pt modelId="{97825E48-22E3-8B4A-A40F-97F59BDB25C4}" type="pres">
      <dgm:prSet presAssocID="{C6F5A0F1-7AE0-4DDA-A8BE-109827236FA2}" presName="vert1" presStyleCnt="0"/>
      <dgm:spPr/>
    </dgm:pt>
    <dgm:pt modelId="{1B4807E0-6A9F-AF43-8FCE-25546C76CF5B}" type="pres">
      <dgm:prSet presAssocID="{281C7328-450F-4EC9-AC51-6495FF52EBF4}" presName="thickLine" presStyleLbl="alignNode1" presStyleIdx="4" presStyleCnt="8"/>
      <dgm:spPr/>
    </dgm:pt>
    <dgm:pt modelId="{FEB25BB1-2E09-B043-AF62-78F37260C797}" type="pres">
      <dgm:prSet presAssocID="{281C7328-450F-4EC9-AC51-6495FF52EBF4}" presName="horz1" presStyleCnt="0"/>
      <dgm:spPr/>
    </dgm:pt>
    <dgm:pt modelId="{AC81BF78-CB9B-984E-AB6B-585CC27E4E49}" type="pres">
      <dgm:prSet presAssocID="{281C7328-450F-4EC9-AC51-6495FF52EBF4}" presName="tx1" presStyleLbl="revTx" presStyleIdx="4" presStyleCnt="8"/>
      <dgm:spPr/>
    </dgm:pt>
    <dgm:pt modelId="{87D222AC-157D-334D-AAE7-682A7C27C403}" type="pres">
      <dgm:prSet presAssocID="{281C7328-450F-4EC9-AC51-6495FF52EBF4}" presName="vert1" presStyleCnt="0"/>
      <dgm:spPr/>
    </dgm:pt>
    <dgm:pt modelId="{3A56992A-3138-6545-B80D-CC850DA02B07}" type="pres">
      <dgm:prSet presAssocID="{66DD1FB5-2AAB-479A-A88C-C2ECF6C2AC86}" presName="thickLine" presStyleLbl="alignNode1" presStyleIdx="5" presStyleCnt="8"/>
      <dgm:spPr/>
    </dgm:pt>
    <dgm:pt modelId="{44545C29-3AA8-E749-8FB4-4518241C1EEC}" type="pres">
      <dgm:prSet presAssocID="{66DD1FB5-2AAB-479A-A88C-C2ECF6C2AC86}" presName="horz1" presStyleCnt="0"/>
      <dgm:spPr/>
    </dgm:pt>
    <dgm:pt modelId="{B82BE5E2-0612-E546-AD93-B6DA20845F25}" type="pres">
      <dgm:prSet presAssocID="{66DD1FB5-2AAB-479A-A88C-C2ECF6C2AC86}" presName="tx1" presStyleLbl="revTx" presStyleIdx="5" presStyleCnt="8"/>
      <dgm:spPr/>
    </dgm:pt>
    <dgm:pt modelId="{C7492E0D-9BBF-A543-A7F8-A8E135EA5704}" type="pres">
      <dgm:prSet presAssocID="{66DD1FB5-2AAB-479A-A88C-C2ECF6C2AC86}" presName="vert1" presStyleCnt="0"/>
      <dgm:spPr/>
    </dgm:pt>
    <dgm:pt modelId="{DC47E95A-60BA-DE49-85AA-7A965C88B6D5}" type="pres">
      <dgm:prSet presAssocID="{CB42CB85-E0DB-4028-8967-B23E11B65A92}" presName="thickLine" presStyleLbl="alignNode1" presStyleIdx="6" presStyleCnt="8"/>
      <dgm:spPr/>
    </dgm:pt>
    <dgm:pt modelId="{B6D41E92-8C5F-3549-9E74-212714B28E29}" type="pres">
      <dgm:prSet presAssocID="{CB42CB85-E0DB-4028-8967-B23E11B65A92}" presName="horz1" presStyleCnt="0"/>
      <dgm:spPr/>
    </dgm:pt>
    <dgm:pt modelId="{E053C00D-B587-5C44-80EA-A838CBCA687F}" type="pres">
      <dgm:prSet presAssocID="{CB42CB85-E0DB-4028-8967-B23E11B65A92}" presName="tx1" presStyleLbl="revTx" presStyleIdx="6" presStyleCnt="8"/>
      <dgm:spPr/>
    </dgm:pt>
    <dgm:pt modelId="{FD621E14-8541-3E4B-8D13-7D9B25D82107}" type="pres">
      <dgm:prSet presAssocID="{CB42CB85-E0DB-4028-8967-B23E11B65A92}" presName="vert1" presStyleCnt="0"/>
      <dgm:spPr/>
    </dgm:pt>
    <dgm:pt modelId="{CAEDD85A-DABC-364C-850E-2F15B3F45AF4}" type="pres">
      <dgm:prSet presAssocID="{91F85439-02CD-4F62-9F9B-B5C954B6AD42}" presName="thickLine" presStyleLbl="alignNode1" presStyleIdx="7" presStyleCnt="8"/>
      <dgm:spPr/>
    </dgm:pt>
    <dgm:pt modelId="{193F8719-7020-0B4D-9955-3C65C7E16364}" type="pres">
      <dgm:prSet presAssocID="{91F85439-02CD-4F62-9F9B-B5C954B6AD42}" presName="horz1" presStyleCnt="0"/>
      <dgm:spPr/>
    </dgm:pt>
    <dgm:pt modelId="{599C8F00-C842-494B-8653-45CA76E126F2}" type="pres">
      <dgm:prSet presAssocID="{91F85439-02CD-4F62-9F9B-B5C954B6AD42}" presName="tx1" presStyleLbl="revTx" presStyleIdx="7" presStyleCnt="8"/>
      <dgm:spPr/>
    </dgm:pt>
    <dgm:pt modelId="{1E8C8D52-E9D1-AE4B-A3F2-CD1E891AD570}" type="pres">
      <dgm:prSet presAssocID="{91F85439-02CD-4F62-9F9B-B5C954B6AD42}" presName="vert1" presStyleCnt="0"/>
      <dgm:spPr/>
    </dgm:pt>
  </dgm:ptLst>
  <dgm:cxnLst>
    <dgm:cxn modelId="{8DC9AF10-8666-4D57-92C5-F5E7C8FB8743}" srcId="{0F353704-A840-4559-8289-AA8E9C21FD3F}" destId="{C6F5A0F1-7AE0-4DDA-A8BE-109827236FA2}" srcOrd="3" destOrd="0" parTransId="{BD18261D-E049-45BC-8C5F-E2883BE5215D}" sibTransId="{90270AEB-D186-439D-A48B-55677B4AA36C}"/>
    <dgm:cxn modelId="{421D2F2A-AD6E-0047-B781-9BCCD0E2C344}" type="presOf" srcId="{779D5737-F52F-4BCA-B422-BB9E4504437C}" destId="{89655A6C-C900-F844-80B9-2B3D7078E9E7}" srcOrd="0" destOrd="0" presId="urn:microsoft.com/office/officeart/2008/layout/LinedList"/>
    <dgm:cxn modelId="{05260537-4678-49C1-AB00-3801B2DF1D22}" srcId="{0F353704-A840-4559-8289-AA8E9C21FD3F}" destId="{91F85439-02CD-4F62-9F9B-B5C954B6AD42}" srcOrd="7" destOrd="0" parTransId="{651AF2FE-FBFA-4FAA-8779-180DC49F56DD}" sibTransId="{3010BFA0-3344-466C-B2A5-3318B5541F64}"/>
    <dgm:cxn modelId="{EF6C5B3A-10B8-1746-868E-05849A08E378}" type="presOf" srcId="{0F353704-A840-4559-8289-AA8E9C21FD3F}" destId="{90F81DE4-69DF-BC49-8FDE-3D9F1B41A648}" srcOrd="0" destOrd="0" presId="urn:microsoft.com/office/officeart/2008/layout/LinedList"/>
    <dgm:cxn modelId="{D247C747-7F44-4E5A-A01D-64E34B325574}" srcId="{0F353704-A840-4559-8289-AA8E9C21FD3F}" destId="{DF8F4A63-BE39-46F5-AFF5-29CA1832912C}" srcOrd="1" destOrd="0" parTransId="{08F2CD0E-D8CB-4811-8981-8E6DB4631AC9}" sibTransId="{E59DD5B8-80C1-49E0-BAC9-986D0E973AE0}"/>
    <dgm:cxn modelId="{EF1F3455-BEF8-4F7B-9D9B-13AD78848D0C}" srcId="{0F353704-A840-4559-8289-AA8E9C21FD3F}" destId="{64768FE0-C2C1-4591-BBAF-7E55238E8257}" srcOrd="0" destOrd="0" parTransId="{43088B06-A7D1-4933-81C7-EFEA0334D88F}" sibTransId="{6C51F4A1-8D98-4EB6-B1C6-A4F24C55EA03}"/>
    <dgm:cxn modelId="{91ADD158-0ACC-A441-B9F4-0F75B9B0114A}" type="presOf" srcId="{281C7328-450F-4EC9-AC51-6495FF52EBF4}" destId="{AC81BF78-CB9B-984E-AB6B-585CC27E4E49}" srcOrd="0" destOrd="0" presId="urn:microsoft.com/office/officeart/2008/layout/LinedList"/>
    <dgm:cxn modelId="{2F8DE572-3DC9-CF40-B869-B2601917A7F6}" type="presOf" srcId="{CB42CB85-E0DB-4028-8967-B23E11B65A92}" destId="{E053C00D-B587-5C44-80EA-A838CBCA687F}" srcOrd="0" destOrd="0" presId="urn:microsoft.com/office/officeart/2008/layout/LinedList"/>
    <dgm:cxn modelId="{56317A77-0792-4E96-8B47-000640742B42}" srcId="{0F353704-A840-4559-8289-AA8E9C21FD3F}" destId="{66DD1FB5-2AAB-479A-A88C-C2ECF6C2AC86}" srcOrd="5" destOrd="0" parTransId="{F7F421FE-C80A-4F18-98E1-C6C740EC366D}" sibTransId="{D6799016-2762-4FB4-9EAA-BFC882A1319E}"/>
    <dgm:cxn modelId="{B5513186-CCA6-3D45-B902-981A493CBA75}" type="presOf" srcId="{DF8F4A63-BE39-46F5-AFF5-29CA1832912C}" destId="{C89926D6-DE46-0D45-9431-9EF6BA2A518B}" srcOrd="0" destOrd="0" presId="urn:microsoft.com/office/officeart/2008/layout/LinedList"/>
    <dgm:cxn modelId="{9C243BAB-5413-8E41-BA54-5C15FC3AF939}" type="presOf" srcId="{64768FE0-C2C1-4591-BBAF-7E55238E8257}" destId="{1FAFB6A1-A067-9442-976C-A4E3F0602B22}" srcOrd="0" destOrd="0" presId="urn:microsoft.com/office/officeart/2008/layout/LinedList"/>
    <dgm:cxn modelId="{136952D9-EEE2-457A-A421-4696A14B6445}" srcId="{0F353704-A840-4559-8289-AA8E9C21FD3F}" destId="{281C7328-450F-4EC9-AC51-6495FF52EBF4}" srcOrd="4" destOrd="0" parTransId="{B3E299FE-5C50-4781-9BF0-BFB6D2008030}" sibTransId="{AD73FEFB-B965-4964-85C3-05E9C8827196}"/>
    <dgm:cxn modelId="{7415CBDA-2CEF-DF45-8337-9AEF95A752F2}" type="presOf" srcId="{91F85439-02CD-4F62-9F9B-B5C954B6AD42}" destId="{599C8F00-C842-494B-8653-45CA76E126F2}" srcOrd="0" destOrd="0" presId="urn:microsoft.com/office/officeart/2008/layout/LinedList"/>
    <dgm:cxn modelId="{EDAE02DF-4FEE-E440-9E79-A9BB4200193C}" type="presOf" srcId="{C6F5A0F1-7AE0-4DDA-A8BE-109827236FA2}" destId="{FE0DDC27-0355-8848-885F-48C7C91DF4BB}" srcOrd="0" destOrd="0" presId="urn:microsoft.com/office/officeart/2008/layout/LinedList"/>
    <dgm:cxn modelId="{5FE025F0-E96A-40FD-90F2-1E43C36A626C}" srcId="{0F353704-A840-4559-8289-AA8E9C21FD3F}" destId="{CB42CB85-E0DB-4028-8967-B23E11B65A92}" srcOrd="6" destOrd="0" parTransId="{B2E79402-A1C9-4008-ABFF-71B056357C8F}" sibTransId="{A087139A-BE25-4E97-8072-451CAD2C64E3}"/>
    <dgm:cxn modelId="{542447F2-3EBD-EE46-9D32-1C0E4F6AC504}" type="presOf" srcId="{66DD1FB5-2AAB-479A-A88C-C2ECF6C2AC86}" destId="{B82BE5E2-0612-E546-AD93-B6DA20845F25}" srcOrd="0" destOrd="0" presId="urn:microsoft.com/office/officeart/2008/layout/LinedList"/>
    <dgm:cxn modelId="{462B09F7-19CC-4C6B-9E9B-4E6FD5AFA178}" srcId="{0F353704-A840-4559-8289-AA8E9C21FD3F}" destId="{779D5737-F52F-4BCA-B422-BB9E4504437C}" srcOrd="2" destOrd="0" parTransId="{43E9A9BE-8585-43EB-BBE2-1E410CB465F2}" sibTransId="{BFE3B8D7-C94A-4C02-BACC-7568E79830FF}"/>
    <dgm:cxn modelId="{B47329A3-1B39-0746-8E4A-718FB7EF5C0F}" type="presParOf" srcId="{90F81DE4-69DF-BC49-8FDE-3D9F1B41A648}" destId="{CAE4B936-29CA-264B-B845-C09BD04AD856}" srcOrd="0" destOrd="0" presId="urn:microsoft.com/office/officeart/2008/layout/LinedList"/>
    <dgm:cxn modelId="{D6357F76-D712-E149-B51E-EE02E44076E5}" type="presParOf" srcId="{90F81DE4-69DF-BC49-8FDE-3D9F1B41A648}" destId="{E9333B92-3FF1-1246-933A-5F3480124057}" srcOrd="1" destOrd="0" presId="urn:microsoft.com/office/officeart/2008/layout/LinedList"/>
    <dgm:cxn modelId="{739CF887-8423-F24A-A18D-897A8D07AA90}" type="presParOf" srcId="{E9333B92-3FF1-1246-933A-5F3480124057}" destId="{1FAFB6A1-A067-9442-976C-A4E3F0602B22}" srcOrd="0" destOrd="0" presId="urn:microsoft.com/office/officeart/2008/layout/LinedList"/>
    <dgm:cxn modelId="{8B55E336-568D-1F46-B1DD-DE6C81D59AAD}" type="presParOf" srcId="{E9333B92-3FF1-1246-933A-5F3480124057}" destId="{2A5E3D2F-39B6-0A44-879E-4E32402CFFCC}" srcOrd="1" destOrd="0" presId="urn:microsoft.com/office/officeart/2008/layout/LinedList"/>
    <dgm:cxn modelId="{AACE6B60-F061-4C49-B297-D5432D0056C7}" type="presParOf" srcId="{90F81DE4-69DF-BC49-8FDE-3D9F1B41A648}" destId="{0793DC83-4584-2842-8474-9FFDCDB300E6}" srcOrd="2" destOrd="0" presId="urn:microsoft.com/office/officeart/2008/layout/LinedList"/>
    <dgm:cxn modelId="{45846027-B54C-3B49-BA57-E6737C735589}" type="presParOf" srcId="{90F81DE4-69DF-BC49-8FDE-3D9F1B41A648}" destId="{0E48E938-659E-0A44-95E0-B86635CEA3A6}" srcOrd="3" destOrd="0" presId="urn:microsoft.com/office/officeart/2008/layout/LinedList"/>
    <dgm:cxn modelId="{7E9046C1-77A7-5E47-83E3-AED7025B0913}" type="presParOf" srcId="{0E48E938-659E-0A44-95E0-B86635CEA3A6}" destId="{C89926D6-DE46-0D45-9431-9EF6BA2A518B}" srcOrd="0" destOrd="0" presId="urn:microsoft.com/office/officeart/2008/layout/LinedList"/>
    <dgm:cxn modelId="{3327CB7A-C45C-6D43-845D-0C8D0082B8DE}" type="presParOf" srcId="{0E48E938-659E-0A44-95E0-B86635CEA3A6}" destId="{A2BB4A2B-A281-AC4F-8A37-B642A4E74F3A}" srcOrd="1" destOrd="0" presId="urn:microsoft.com/office/officeart/2008/layout/LinedList"/>
    <dgm:cxn modelId="{85F05349-ABBB-C648-AF00-592ED07E4253}" type="presParOf" srcId="{90F81DE4-69DF-BC49-8FDE-3D9F1B41A648}" destId="{31E81635-84B6-3543-9EC0-13F4B38C3F27}" srcOrd="4" destOrd="0" presId="urn:microsoft.com/office/officeart/2008/layout/LinedList"/>
    <dgm:cxn modelId="{86608AD8-040D-8445-820E-EFD44F4F9F5E}" type="presParOf" srcId="{90F81DE4-69DF-BC49-8FDE-3D9F1B41A648}" destId="{D909515B-46AE-E341-ADDF-823E072E5FC3}" srcOrd="5" destOrd="0" presId="urn:microsoft.com/office/officeart/2008/layout/LinedList"/>
    <dgm:cxn modelId="{EBC41FC8-5CC4-0D45-8CB3-7698282E3477}" type="presParOf" srcId="{D909515B-46AE-E341-ADDF-823E072E5FC3}" destId="{89655A6C-C900-F844-80B9-2B3D7078E9E7}" srcOrd="0" destOrd="0" presId="urn:microsoft.com/office/officeart/2008/layout/LinedList"/>
    <dgm:cxn modelId="{3C5919D0-B9CA-A24B-94F3-931EAAF4B95A}" type="presParOf" srcId="{D909515B-46AE-E341-ADDF-823E072E5FC3}" destId="{0A6DD3A1-694E-2D4F-B98E-7D34CF16ADE0}" srcOrd="1" destOrd="0" presId="urn:microsoft.com/office/officeart/2008/layout/LinedList"/>
    <dgm:cxn modelId="{C06B42A8-ABB7-AA4E-94C5-A6C3FC40B44A}" type="presParOf" srcId="{90F81DE4-69DF-BC49-8FDE-3D9F1B41A648}" destId="{662905C0-AD79-1E4B-A4E6-F1937B6E0D65}" srcOrd="6" destOrd="0" presId="urn:microsoft.com/office/officeart/2008/layout/LinedList"/>
    <dgm:cxn modelId="{6C5FAEE1-6A4B-C14B-96B8-150D6E8BE15D}" type="presParOf" srcId="{90F81DE4-69DF-BC49-8FDE-3D9F1B41A648}" destId="{A99C41DF-F780-EB44-9484-C6AD6FE126FF}" srcOrd="7" destOrd="0" presId="urn:microsoft.com/office/officeart/2008/layout/LinedList"/>
    <dgm:cxn modelId="{D087D99B-6C4E-B94C-ABFC-9F3B7E1DBFEB}" type="presParOf" srcId="{A99C41DF-F780-EB44-9484-C6AD6FE126FF}" destId="{FE0DDC27-0355-8848-885F-48C7C91DF4BB}" srcOrd="0" destOrd="0" presId="urn:microsoft.com/office/officeart/2008/layout/LinedList"/>
    <dgm:cxn modelId="{2D229A10-6806-2242-BA16-4BA1D5BBF3BD}" type="presParOf" srcId="{A99C41DF-F780-EB44-9484-C6AD6FE126FF}" destId="{97825E48-22E3-8B4A-A40F-97F59BDB25C4}" srcOrd="1" destOrd="0" presId="urn:microsoft.com/office/officeart/2008/layout/LinedList"/>
    <dgm:cxn modelId="{4A42AA2D-47A3-5E43-847C-AF070189C776}" type="presParOf" srcId="{90F81DE4-69DF-BC49-8FDE-3D9F1B41A648}" destId="{1B4807E0-6A9F-AF43-8FCE-25546C76CF5B}" srcOrd="8" destOrd="0" presId="urn:microsoft.com/office/officeart/2008/layout/LinedList"/>
    <dgm:cxn modelId="{D411364D-6874-2C40-8CB1-E2B42B23C10A}" type="presParOf" srcId="{90F81DE4-69DF-BC49-8FDE-3D9F1B41A648}" destId="{FEB25BB1-2E09-B043-AF62-78F37260C797}" srcOrd="9" destOrd="0" presId="urn:microsoft.com/office/officeart/2008/layout/LinedList"/>
    <dgm:cxn modelId="{051FA4E2-5369-DE42-867F-D4D5DEA9B57C}" type="presParOf" srcId="{FEB25BB1-2E09-B043-AF62-78F37260C797}" destId="{AC81BF78-CB9B-984E-AB6B-585CC27E4E49}" srcOrd="0" destOrd="0" presId="urn:microsoft.com/office/officeart/2008/layout/LinedList"/>
    <dgm:cxn modelId="{2769F098-0A89-8943-A47F-319988270FE6}" type="presParOf" srcId="{FEB25BB1-2E09-B043-AF62-78F37260C797}" destId="{87D222AC-157D-334D-AAE7-682A7C27C403}" srcOrd="1" destOrd="0" presId="urn:microsoft.com/office/officeart/2008/layout/LinedList"/>
    <dgm:cxn modelId="{4CD8F8D0-DF00-D74D-B184-E2951150196D}" type="presParOf" srcId="{90F81DE4-69DF-BC49-8FDE-3D9F1B41A648}" destId="{3A56992A-3138-6545-B80D-CC850DA02B07}" srcOrd="10" destOrd="0" presId="urn:microsoft.com/office/officeart/2008/layout/LinedList"/>
    <dgm:cxn modelId="{16D968D7-90A5-7D4D-A5CE-C6F68789D3EE}" type="presParOf" srcId="{90F81DE4-69DF-BC49-8FDE-3D9F1B41A648}" destId="{44545C29-3AA8-E749-8FB4-4518241C1EEC}" srcOrd="11" destOrd="0" presId="urn:microsoft.com/office/officeart/2008/layout/LinedList"/>
    <dgm:cxn modelId="{26A3E55A-6C88-A042-A304-2F4612B225B4}" type="presParOf" srcId="{44545C29-3AA8-E749-8FB4-4518241C1EEC}" destId="{B82BE5E2-0612-E546-AD93-B6DA20845F25}" srcOrd="0" destOrd="0" presId="urn:microsoft.com/office/officeart/2008/layout/LinedList"/>
    <dgm:cxn modelId="{8F9AF42E-BB0B-7E47-B9EE-741218E0CD48}" type="presParOf" srcId="{44545C29-3AA8-E749-8FB4-4518241C1EEC}" destId="{C7492E0D-9BBF-A543-A7F8-A8E135EA5704}" srcOrd="1" destOrd="0" presId="urn:microsoft.com/office/officeart/2008/layout/LinedList"/>
    <dgm:cxn modelId="{DC744F81-BFB5-D54A-AEE5-CF484B0B7B77}" type="presParOf" srcId="{90F81DE4-69DF-BC49-8FDE-3D9F1B41A648}" destId="{DC47E95A-60BA-DE49-85AA-7A965C88B6D5}" srcOrd="12" destOrd="0" presId="urn:microsoft.com/office/officeart/2008/layout/LinedList"/>
    <dgm:cxn modelId="{6D883767-7751-1645-88DB-08C5C48C823F}" type="presParOf" srcId="{90F81DE4-69DF-BC49-8FDE-3D9F1B41A648}" destId="{B6D41E92-8C5F-3549-9E74-212714B28E29}" srcOrd="13" destOrd="0" presId="urn:microsoft.com/office/officeart/2008/layout/LinedList"/>
    <dgm:cxn modelId="{45DF6118-0343-164B-AE1A-349C3DCD7AA6}" type="presParOf" srcId="{B6D41E92-8C5F-3549-9E74-212714B28E29}" destId="{E053C00D-B587-5C44-80EA-A838CBCA687F}" srcOrd="0" destOrd="0" presId="urn:microsoft.com/office/officeart/2008/layout/LinedList"/>
    <dgm:cxn modelId="{255E9F04-A59B-8145-92AF-12D4305A8F1D}" type="presParOf" srcId="{B6D41E92-8C5F-3549-9E74-212714B28E29}" destId="{FD621E14-8541-3E4B-8D13-7D9B25D82107}" srcOrd="1" destOrd="0" presId="urn:microsoft.com/office/officeart/2008/layout/LinedList"/>
    <dgm:cxn modelId="{8F6C9700-7DCD-7F47-8C69-5F62559BF580}" type="presParOf" srcId="{90F81DE4-69DF-BC49-8FDE-3D9F1B41A648}" destId="{CAEDD85A-DABC-364C-850E-2F15B3F45AF4}" srcOrd="14" destOrd="0" presId="urn:microsoft.com/office/officeart/2008/layout/LinedList"/>
    <dgm:cxn modelId="{A09BD5F5-6430-2A44-9381-50C8B5BD6946}" type="presParOf" srcId="{90F81DE4-69DF-BC49-8FDE-3D9F1B41A648}" destId="{193F8719-7020-0B4D-9955-3C65C7E16364}" srcOrd="15" destOrd="0" presId="urn:microsoft.com/office/officeart/2008/layout/LinedList"/>
    <dgm:cxn modelId="{71DF5641-1258-384B-B487-D328EAA33D6A}" type="presParOf" srcId="{193F8719-7020-0B4D-9955-3C65C7E16364}" destId="{599C8F00-C842-494B-8653-45CA76E126F2}" srcOrd="0" destOrd="0" presId="urn:microsoft.com/office/officeart/2008/layout/LinedList"/>
    <dgm:cxn modelId="{824AEC11-A7EF-4B47-A8FD-0D32BDE83ED5}" type="presParOf" srcId="{193F8719-7020-0B4D-9955-3C65C7E16364}" destId="{1E8C8D52-E9D1-AE4B-A3F2-CD1E891AD570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766FCE1A-0E41-1E47-8C44-BE130DE159F6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2B73216-3730-3E46-A68C-E95E46E8C7C4}">
      <dgm:prSet phldrT="[Text]"/>
      <dgm:spPr/>
      <dgm:t>
        <a:bodyPr/>
        <a:lstStyle/>
        <a:p>
          <a:r>
            <a:rPr lang="en-GB" dirty="0" err="1"/>
            <a:t>Atto</a:t>
          </a:r>
          <a:r>
            <a:rPr lang="en-GB" dirty="0"/>
            <a:t> di </a:t>
          </a:r>
          <a:r>
            <a:rPr lang="en-GB" dirty="0" err="1"/>
            <a:t>indirizzo</a:t>
          </a:r>
          <a:endParaRPr lang="en-GB" dirty="0"/>
        </a:p>
      </dgm:t>
    </dgm:pt>
    <dgm:pt modelId="{6B179132-6C94-F34C-A98B-06CAAFD79CEC}" type="parTrans" cxnId="{A887E242-5AF6-9140-9097-29F19DC80EBA}">
      <dgm:prSet/>
      <dgm:spPr/>
      <dgm:t>
        <a:bodyPr/>
        <a:lstStyle/>
        <a:p>
          <a:endParaRPr lang="en-GB"/>
        </a:p>
      </dgm:t>
    </dgm:pt>
    <dgm:pt modelId="{EB84E461-F6C0-DF42-94DD-AC344789AD60}" type="sibTrans" cxnId="{A887E242-5AF6-9140-9097-29F19DC80EBA}">
      <dgm:prSet/>
      <dgm:spPr/>
      <dgm:t>
        <a:bodyPr/>
        <a:lstStyle/>
        <a:p>
          <a:endParaRPr lang="en-GB"/>
        </a:p>
      </dgm:t>
    </dgm:pt>
    <dgm:pt modelId="{FC367090-EAB9-1F45-B8D7-C0488F82EAF7}">
      <dgm:prSet phldrT="[Text]"/>
      <dgm:spPr/>
      <dgm:t>
        <a:bodyPr/>
        <a:lstStyle/>
        <a:p>
          <a:r>
            <a:rPr lang="en-GB" dirty="0"/>
            <a:t>DD di </a:t>
          </a:r>
          <a:r>
            <a:rPr lang="en-GB" dirty="0" err="1"/>
            <a:t>avvio</a:t>
          </a:r>
          <a:endParaRPr lang="en-GB" dirty="0"/>
        </a:p>
      </dgm:t>
    </dgm:pt>
    <dgm:pt modelId="{22E90FC3-AF40-904E-A10A-B483D0CCC5CE}" type="parTrans" cxnId="{641ED5EB-02AD-7648-8BC4-A4EE0E00D7C6}">
      <dgm:prSet/>
      <dgm:spPr/>
      <dgm:t>
        <a:bodyPr/>
        <a:lstStyle/>
        <a:p>
          <a:endParaRPr lang="en-GB"/>
        </a:p>
      </dgm:t>
    </dgm:pt>
    <dgm:pt modelId="{AB092FF4-7820-7440-B0C5-94F534D68B62}" type="sibTrans" cxnId="{641ED5EB-02AD-7648-8BC4-A4EE0E00D7C6}">
      <dgm:prSet/>
      <dgm:spPr/>
      <dgm:t>
        <a:bodyPr/>
        <a:lstStyle/>
        <a:p>
          <a:endParaRPr lang="en-GB"/>
        </a:p>
      </dgm:t>
    </dgm:pt>
    <dgm:pt modelId="{C54C6548-5951-F341-BA5F-013126D9F327}">
      <dgm:prSet phldrT="[Text]"/>
      <dgm:spPr/>
      <dgm:t>
        <a:bodyPr/>
        <a:lstStyle/>
        <a:p>
          <a:r>
            <a:rPr lang="en-GB" dirty="0"/>
            <a:t>DD di </a:t>
          </a:r>
          <a:r>
            <a:rPr lang="en-GB" dirty="0" err="1"/>
            <a:t>conclusione</a:t>
          </a:r>
          <a:endParaRPr lang="en-GB" dirty="0"/>
        </a:p>
      </dgm:t>
    </dgm:pt>
    <dgm:pt modelId="{13055F91-43C1-ED42-89CE-710C2F453956}" type="parTrans" cxnId="{DC12365F-1DD6-8749-A2B8-52395BB8FDB2}">
      <dgm:prSet/>
      <dgm:spPr/>
      <dgm:t>
        <a:bodyPr/>
        <a:lstStyle/>
        <a:p>
          <a:endParaRPr lang="en-GB"/>
        </a:p>
      </dgm:t>
    </dgm:pt>
    <dgm:pt modelId="{7C79CF92-2731-834D-A645-BE7798C494A4}" type="sibTrans" cxnId="{DC12365F-1DD6-8749-A2B8-52395BB8FDB2}">
      <dgm:prSet/>
      <dgm:spPr/>
      <dgm:t>
        <a:bodyPr/>
        <a:lstStyle/>
        <a:p>
          <a:endParaRPr lang="en-GB"/>
        </a:p>
      </dgm:t>
    </dgm:pt>
    <dgm:pt modelId="{356405C6-F19A-B546-AA69-29648E0123F7}" type="pres">
      <dgm:prSet presAssocID="{766FCE1A-0E41-1E47-8C44-BE130DE159F6}" presName="diagram" presStyleCnt="0">
        <dgm:presLayoutVars>
          <dgm:dir/>
          <dgm:resizeHandles val="exact"/>
        </dgm:presLayoutVars>
      </dgm:prSet>
      <dgm:spPr/>
    </dgm:pt>
    <dgm:pt modelId="{36E51CC1-7465-574B-86B5-E21145D1B10B}" type="pres">
      <dgm:prSet presAssocID="{42B73216-3730-3E46-A68C-E95E46E8C7C4}" presName="node" presStyleLbl="node1" presStyleIdx="0" presStyleCnt="3">
        <dgm:presLayoutVars>
          <dgm:bulletEnabled val="1"/>
        </dgm:presLayoutVars>
      </dgm:prSet>
      <dgm:spPr/>
    </dgm:pt>
    <dgm:pt modelId="{65F9373E-BDFF-2140-ABE2-CDE9575AC73C}" type="pres">
      <dgm:prSet presAssocID="{EB84E461-F6C0-DF42-94DD-AC344789AD60}" presName="sibTrans" presStyleCnt="0"/>
      <dgm:spPr/>
    </dgm:pt>
    <dgm:pt modelId="{804A9BD8-442F-F641-87FE-510670825EF7}" type="pres">
      <dgm:prSet presAssocID="{FC367090-EAB9-1F45-B8D7-C0488F82EAF7}" presName="node" presStyleLbl="node1" presStyleIdx="1" presStyleCnt="3">
        <dgm:presLayoutVars>
          <dgm:bulletEnabled val="1"/>
        </dgm:presLayoutVars>
      </dgm:prSet>
      <dgm:spPr/>
    </dgm:pt>
    <dgm:pt modelId="{93D59F6A-289F-9F43-85BE-5FB29E734C8C}" type="pres">
      <dgm:prSet presAssocID="{AB092FF4-7820-7440-B0C5-94F534D68B62}" presName="sibTrans" presStyleCnt="0"/>
      <dgm:spPr/>
    </dgm:pt>
    <dgm:pt modelId="{F58D308B-FDA8-6B4B-8974-9F592BD4485D}" type="pres">
      <dgm:prSet presAssocID="{C54C6548-5951-F341-BA5F-013126D9F327}" presName="node" presStyleLbl="node1" presStyleIdx="2" presStyleCnt="3">
        <dgm:presLayoutVars>
          <dgm:bulletEnabled val="1"/>
        </dgm:presLayoutVars>
      </dgm:prSet>
      <dgm:spPr/>
    </dgm:pt>
  </dgm:ptLst>
  <dgm:cxnLst>
    <dgm:cxn modelId="{01B61720-9051-404B-96CF-1B276116A379}" type="presOf" srcId="{42B73216-3730-3E46-A68C-E95E46E8C7C4}" destId="{36E51CC1-7465-574B-86B5-E21145D1B10B}" srcOrd="0" destOrd="0" presId="urn:microsoft.com/office/officeart/2005/8/layout/default"/>
    <dgm:cxn modelId="{2244AB2A-98E7-A242-AB0C-A35FFD49735E}" type="presOf" srcId="{C54C6548-5951-F341-BA5F-013126D9F327}" destId="{F58D308B-FDA8-6B4B-8974-9F592BD4485D}" srcOrd="0" destOrd="0" presId="urn:microsoft.com/office/officeart/2005/8/layout/default"/>
    <dgm:cxn modelId="{A887E242-5AF6-9140-9097-29F19DC80EBA}" srcId="{766FCE1A-0E41-1E47-8C44-BE130DE159F6}" destId="{42B73216-3730-3E46-A68C-E95E46E8C7C4}" srcOrd="0" destOrd="0" parTransId="{6B179132-6C94-F34C-A98B-06CAAFD79CEC}" sibTransId="{EB84E461-F6C0-DF42-94DD-AC344789AD60}"/>
    <dgm:cxn modelId="{DC12365F-1DD6-8749-A2B8-52395BB8FDB2}" srcId="{766FCE1A-0E41-1E47-8C44-BE130DE159F6}" destId="{C54C6548-5951-F341-BA5F-013126D9F327}" srcOrd="2" destOrd="0" parTransId="{13055F91-43C1-ED42-89CE-710C2F453956}" sibTransId="{7C79CF92-2731-834D-A645-BE7798C494A4}"/>
    <dgm:cxn modelId="{E8B5E886-53A5-C547-A907-AD82ADF393B1}" type="presOf" srcId="{766FCE1A-0E41-1E47-8C44-BE130DE159F6}" destId="{356405C6-F19A-B546-AA69-29648E0123F7}" srcOrd="0" destOrd="0" presId="urn:microsoft.com/office/officeart/2005/8/layout/default"/>
    <dgm:cxn modelId="{736434CA-D559-ED4A-9873-A40814072466}" type="presOf" srcId="{FC367090-EAB9-1F45-B8D7-C0488F82EAF7}" destId="{804A9BD8-442F-F641-87FE-510670825EF7}" srcOrd="0" destOrd="0" presId="urn:microsoft.com/office/officeart/2005/8/layout/default"/>
    <dgm:cxn modelId="{641ED5EB-02AD-7648-8BC4-A4EE0E00D7C6}" srcId="{766FCE1A-0E41-1E47-8C44-BE130DE159F6}" destId="{FC367090-EAB9-1F45-B8D7-C0488F82EAF7}" srcOrd="1" destOrd="0" parTransId="{22E90FC3-AF40-904E-A10A-B483D0CCC5CE}" sibTransId="{AB092FF4-7820-7440-B0C5-94F534D68B62}"/>
    <dgm:cxn modelId="{A84C491A-8543-474D-992C-717B162C693D}" type="presParOf" srcId="{356405C6-F19A-B546-AA69-29648E0123F7}" destId="{36E51CC1-7465-574B-86B5-E21145D1B10B}" srcOrd="0" destOrd="0" presId="urn:microsoft.com/office/officeart/2005/8/layout/default"/>
    <dgm:cxn modelId="{BFF60434-91F8-6C4F-9791-9B1259BECB46}" type="presParOf" srcId="{356405C6-F19A-B546-AA69-29648E0123F7}" destId="{65F9373E-BDFF-2140-ABE2-CDE9575AC73C}" srcOrd="1" destOrd="0" presId="urn:microsoft.com/office/officeart/2005/8/layout/default"/>
    <dgm:cxn modelId="{BE006AEC-306C-8049-A29E-482CA930AB7F}" type="presParOf" srcId="{356405C6-F19A-B546-AA69-29648E0123F7}" destId="{804A9BD8-442F-F641-87FE-510670825EF7}" srcOrd="2" destOrd="0" presId="urn:microsoft.com/office/officeart/2005/8/layout/default"/>
    <dgm:cxn modelId="{DE32ADF6-0CE0-B649-B776-290454555796}" type="presParOf" srcId="{356405C6-F19A-B546-AA69-29648E0123F7}" destId="{93D59F6A-289F-9F43-85BE-5FB29E734C8C}" srcOrd="3" destOrd="0" presId="urn:microsoft.com/office/officeart/2005/8/layout/default"/>
    <dgm:cxn modelId="{D7B65A7D-6253-494D-9DAD-BF45554827E0}" type="presParOf" srcId="{356405C6-F19A-B546-AA69-29648E0123F7}" destId="{F58D308B-FDA8-6B4B-8974-9F592BD4485D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0C46B6FA-8EB6-E745-A4F6-6A1B3067EAF1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086F2E5D-A8D3-1145-B96B-824528B19D29}">
      <dgm:prSet phldrT="[Text]"/>
      <dgm:spPr/>
      <dgm:t>
        <a:bodyPr/>
        <a:lstStyle/>
        <a:p>
          <a:r>
            <a:rPr lang="en-GB" dirty="0" err="1"/>
            <a:t>Documento</a:t>
          </a:r>
          <a:r>
            <a:rPr lang="en-GB" dirty="0"/>
            <a:t> </a:t>
          </a:r>
          <a:r>
            <a:rPr lang="en-GB" dirty="0" err="1"/>
            <a:t>unitario</a:t>
          </a:r>
          <a:r>
            <a:rPr lang="en-GB" dirty="0"/>
            <a:t> di </a:t>
          </a:r>
          <a:r>
            <a:rPr lang="en-GB" dirty="0" err="1"/>
            <a:t>esito</a:t>
          </a:r>
          <a:r>
            <a:rPr lang="en-GB" dirty="0"/>
            <a:t> </a:t>
          </a:r>
          <a:r>
            <a:rPr lang="en-GB" dirty="0" err="1"/>
            <a:t>della</a:t>
          </a:r>
          <a:r>
            <a:rPr lang="en-GB" dirty="0"/>
            <a:t> co-</a:t>
          </a:r>
          <a:r>
            <a:rPr lang="en-GB" dirty="0" err="1"/>
            <a:t>programmazione</a:t>
          </a:r>
          <a:endParaRPr lang="en-GB" dirty="0"/>
        </a:p>
      </dgm:t>
    </dgm:pt>
    <dgm:pt modelId="{366BC24D-1611-DB41-97FF-39F4FE13CFC9}" type="parTrans" cxnId="{DDD96FC9-2BAE-FB4C-9924-6BE1C7B23948}">
      <dgm:prSet/>
      <dgm:spPr/>
      <dgm:t>
        <a:bodyPr/>
        <a:lstStyle/>
        <a:p>
          <a:endParaRPr lang="en-GB"/>
        </a:p>
      </dgm:t>
    </dgm:pt>
    <dgm:pt modelId="{D56A78BB-981E-CF47-8365-F36AF0F9D4DE}" type="sibTrans" cxnId="{DDD96FC9-2BAE-FB4C-9924-6BE1C7B23948}">
      <dgm:prSet/>
      <dgm:spPr/>
      <dgm:t>
        <a:bodyPr/>
        <a:lstStyle/>
        <a:p>
          <a:endParaRPr lang="en-GB"/>
        </a:p>
      </dgm:t>
    </dgm:pt>
    <dgm:pt modelId="{34677990-4E64-CE40-8AE8-2D0DA8E5FE14}">
      <dgm:prSet phldrT="[Text]"/>
      <dgm:spPr/>
      <dgm:t>
        <a:bodyPr/>
        <a:lstStyle/>
        <a:p>
          <a:r>
            <a:rPr lang="en-GB" dirty="0" err="1"/>
            <a:t>Documento</a:t>
          </a:r>
          <a:r>
            <a:rPr lang="en-GB" dirty="0"/>
            <a:t> </a:t>
          </a:r>
          <a:r>
            <a:rPr lang="en-GB" dirty="0" err="1"/>
            <a:t>preliminare</a:t>
          </a:r>
          <a:r>
            <a:rPr lang="en-GB" dirty="0"/>
            <a:t> </a:t>
          </a:r>
          <a:r>
            <a:rPr lang="en-GB" dirty="0" err="1"/>
            <a:t>alla</a:t>
          </a:r>
          <a:r>
            <a:rPr lang="en-GB" dirty="0"/>
            <a:t> co-</a:t>
          </a:r>
          <a:r>
            <a:rPr lang="en-GB" dirty="0" err="1"/>
            <a:t>progettazione</a:t>
          </a:r>
          <a:endParaRPr lang="en-GB" dirty="0"/>
        </a:p>
      </dgm:t>
    </dgm:pt>
    <dgm:pt modelId="{410776A2-432E-2E4D-AE6E-1AC8D3B22538}" type="parTrans" cxnId="{C9EECFC7-1C88-2741-B0C1-3AF2BA11F2F0}">
      <dgm:prSet/>
      <dgm:spPr/>
      <dgm:t>
        <a:bodyPr/>
        <a:lstStyle/>
        <a:p>
          <a:endParaRPr lang="en-GB"/>
        </a:p>
      </dgm:t>
    </dgm:pt>
    <dgm:pt modelId="{87948606-008B-8B43-B455-894761B36B82}" type="sibTrans" cxnId="{C9EECFC7-1C88-2741-B0C1-3AF2BA11F2F0}">
      <dgm:prSet/>
      <dgm:spPr/>
      <dgm:t>
        <a:bodyPr/>
        <a:lstStyle/>
        <a:p>
          <a:endParaRPr lang="en-GB"/>
        </a:p>
      </dgm:t>
    </dgm:pt>
    <dgm:pt modelId="{0562F216-74DC-CE4A-A210-4EA62ABB6443}" type="pres">
      <dgm:prSet presAssocID="{0C46B6FA-8EB6-E745-A4F6-6A1B3067EAF1}" presName="diagram" presStyleCnt="0">
        <dgm:presLayoutVars>
          <dgm:dir/>
          <dgm:resizeHandles val="exact"/>
        </dgm:presLayoutVars>
      </dgm:prSet>
      <dgm:spPr/>
    </dgm:pt>
    <dgm:pt modelId="{7EBB2FC1-C6B5-C44D-9DB8-9DF89DD0A517}" type="pres">
      <dgm:prSet presAssocID="{086F2E5D-A8D3-1145-B96B-824528B19D29}" presName="node" presStyleLbl="node1" presStyleIdx="0" presStyleCnt="2">
        <dgm:presLayoutVars>
          <dgm:bulletEnabled val="1"/>
        </dgm:presLayoutVars>
      </dgm:prSet>
      <dgm:spPr/>
    </dgm:pt>
    <dgm:pt modelId="{923762CC-73CA-0342-811A-3CB8A9431562}" type="pres">
      <dgm:prSet presAssocID="{D56A78BB-981E-CF47-8365-F36AF0F9D4DE}" presName="sibTrans" presStyleCnt="0"/>
      <dgm:spPr/>
    </dgm:pt>
    <dgm:pt modelId="{B77F3CC4-2EC7-5B40-8CF4-3299BD4DDFEC}" type="pres">
      <dgm:prSet presAssocID="{34677990-4E64-CE40-8AE8-2D0DA8E5FE14}" presName="node" presStyleLbl="node1" presStyleIdx="1" presStyleCnt="2">
        <dgm:presLayoutVars>
          <dgm:bulletEnabled val="1"/>
        </dgm:presLayoutVars>
      </dgm:prSet>
      <dgm:spPr/>
    </dgm:pt>
  </dgm:ptLst>
  <dgm:cxnLst>
    <dgm:cxn modelId="{A8B98500-C9EF-3142-8239-C4005917F391}" type="presOf" srcId="{34677990-4E64-CE40-8AE8-2D0DA8E5FE14}" destId="{B77F3CC4-2EC7-5B40-8CF4-3299BD4DDFEC}" srcOrd="0" destOrd="0" presId="urn:microsoft.com/office/officeart/2005/8/layout/default"/>
    <dgm:cxn modelId="{966EA07C-26A8-824D-95C0-59B583B15208}" type="presOf" srcId="{086F2E5D-A8D3-1145-B96B-824528B19D29}" destId="{7EBB2FC1-C6B5-C44D-9DB8-9DF89DD0A517}" srcOrd="0" destOrd="0" presId="urn:microsoft.com/office/officeart/2005/8/layout/default"/>
    <dgm:cxn modelId="{C9EECFC7-1C88-2741-B0C1-3AF2BA11F2F0}" srcId="{0C46B6FA-8EB6-E745-A4F6-6A1B3067EAF1}" destId="{34677990-4E64-CE40-8AE8-2D0DA8E5FE14}" srcOrd="1" destOrd="0" parTransId="{410776A2-432E-2E4D-AE6E-1AC8D3B22538}" sibTransId="{87948606-008B-8B43-B455-894761B36B82}"/>
    <dgm:cxn modelId="{E2F1A3C8-9AC2-F348-86C2-BA8EBAF0482E}" type="presOf" srcId="{0C46B6FA-8EB6-E745-A4F6-6A1B3067EAF1}" destId="{0562F216-74DC-CE4A-A210-4EA62ABB6443}" srcOrd="0" destOrd="0" presId="urn:microsoft.com/office/officeart/2005/8/layout/default"/>
    <dgm:cxn modelId="{DDD96FC9-2BAE-FB4C-9924-6BE1C7B23948}" srcId="{0C46B6FA-8EB6-E745-A4F6-6A1B3067EAF1}" destId="{086F2E5D-A8D3-1145-B96B-824528B19D29}" srcOrd="0" destOrd="0" parTransId="{366BC24D-1611-DB41-97FF-39F4FE13CFC9}" sibTransId="{D56A78BB-981E-CF47-8365-F36AF0F9D4DE}"/>
    <dgm:cxn modelId="{E6846BC3-94F1-5543-A377-61EA17CADC42}" type="presParOf" srcId="{0562F216-74DC-CE4A-A210-4EA62ABB6443}" destId="{7EBB2FC1-C6B5-C44D-9DB8-9DF89DD0A517}" srcOrd="0" destOrd="0" presId="urn:microsoft.com/office/officeart/2005/8/layout/default"/>
    <dgm:cxn modelId="{5A5762F7-7F01-8C43-B44D-3E941768C5CF}" type="presParOf" srcId="{0562F216-74DC-CE4A-A210-4EA62ABB6443}" destId="{923762CC-73CA-0342-811A-3CB8A9431562}" srcOrd="1" destOrd="0" presId="urn:microsoft.com/office/officeart/2005/8/layout/default"/>
    <dgm:cxn modelId="{BC1A5CD2-2E4A-234B-987D-D1B0E4A7FC44}" type="presParOf" srcId="{0562F216-74DC-CE4A-A210-4EA62ABB6443}" destId="{B77F3CC4-2EC7-5B40-8CF4-3299BD4DDFEC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E17E2D87-45F8-496A-8756-9A8F76493C3C}" type="doc">
      <dgm:prSet loTypeId="urn:microsoft.com/office/officeart/2008/layout/Lined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A109CE38-337E-4FC2-929D-C275F174E77A}">
      <dgm:prSet custT="1"/>
      <dgm:spPr/>
      <dgm:t>
        <a:bodyPr/>
        <a:lstStyle/>
        <a:p>
          <a:r>
            <a:rPr lang="it-IT" sz="2800" b="1" dirty="0"/>
            <a:t>processo condiviso</a:t>
          </a:r>
          <a:r>
            <a:rPr lang="it-IT" sz="2800" dirty="0"/>
            <a:t> </a:t>
          </a:r>
          <a:endParaRPr lang="en-US" sz="2800" dirty="0"/>
        </a:p>
      </dgm:t>
    </dgm:pt>
    <dgm:pt modelId="{F292E24D-D2DD-489C-90D7-F0B43D93CBAB}" type="parTrans" cxnId="{6300085D-8AFF-4CD4-9AA5-59FEF6A921BB}">
      <dgm:prSet/>
      <dgm:spPr/>
      <dgm:t>
        <a:bodyPr/>
        <a:lstStyle/>
        <a:p>
          <a:endParaRPr lang="en-US"/>
        </a:p>
      </dgm:t>
    </dgm:pt>
    <dgm:pt modelId="{1E1E7CAE-C8C1-4580-8562-BB8FAB6D5DAE}" type="sibTrans" cxnId="{6300085D-8AFF-4CD4-9AA5-59FEF6A921BB}">
      <dgm:prSet/>
      <dgm:spPr/>
      <dgm:t>
        <a:bodyPr/>
        <a:lstStyle/>
        <a:p>
          <a:endParaRPr lang="en-US"/>
        </a:p>
      </dgm:t>
    </dgm:pt>
    <dgm:pt modelId="{D1378251-832E-44DE-836B-61C35FEEE47C}">
      <dgm:prSet custT="1"/>
      <dgm:spPr/>
      <dgm:t>
        <a:bodyPr/>
        <a:lstStyle/>
        <a:p>
          <a:r>
            <a:rPr lang="it-IT" sz="2800" dirty="0"/>
            <a:t>anche </a:t>
          </a:r>
          <a:r>
            <a:rPr lang="it-IT" sz="2800" b="1" dirty="0"/>
            <a:t>periodico</a:t>
          </a:r>
          <a:endParaRPr lang="en-US" sz="2800" dirty="0"/>
        </a:p>
      </dgm:t>
    </dgm:pt>
    <dgm:pt modelId="{EAD8E9E4-E86E-4686-81B2-4986C8F22713}" type="parTrans" cxnId="{58600F7D-C361-4214-824D-1044824323E1}">
      <dgm:prSet/>
      <dgm:spPr/>
      <dgm:t>
        <a:bodyPr/>
        <a:lstStyle/>
        <a:p>
          <a:endParaRPr lang="en-US"/>
        </a:p>
      </dgm:t>
    </dgm:pt>
    <dgm:pt modelId="{9FD3D5D4-1C11-4566-B48B-600C441A57C7}" type="sibTrans" cxnId="{58600F7D-C361-4214-824D-1044824323E1}">
      <dgm:prSet/>
      <dgm:spPr/>
      <dgm:t>
        <a:bodyPr/>
        <a:lstStyle/>
        <a:p>
          <a:endParaRPr lang="en-US"/>
        </a:p>
      </dgm:t>
    </dgm:pt>
    <dgm:pt modelId="{FBE6DFE8-6AAF-48D6-9F11-CBCE39E37130}">
      <dgm:prSet custT="1"/>
      <dgm:spPr/>
      <dgm:t>
        <a:bodyPr/>
        <a:lstStyle/>
        <a:p>
          <a:r>
            <a:rPr lang="it-IT" sz="2800" dirty="0"/>
            <a:t>di definizione, </a:t>
          </a:r>
          <a:r>
            <a:rPr lang="it-IT" sz="2800" b="1" dirty="0"/>
            <a:t>attivazione e realizzazione di progetti, </a:t>
          </a:r>
          <a:r>
            <a:rPr lang="it-IT" sz="2800" dirty="0"/>
            <a:t>interventi e servizi</a:t>
          </a:r>
          <a:endParaRPr lang="en-US" sz="2800" dirty="0"/>
        </a:p>
      </dgm:t>
    </dgm:pt>
    <dgm:pt modelId="{FC3478A3-3B0F-4090-BBDE-6CA02F084BED}" type="parTrans" cxnId="{046F4929-FF47-43D8-B037-768CE60B7AAA}">
      <dgm:prSet/>
      <dgm:spPr/>
      <dgm:t>
        <a:bodyPr/>
        <a:lstStyle/>
        <a:p>
          <a:endParaRPr lang="en-US"/>
        </a:p>
      </dgm:t>
    </dgm:pt>
    <dgm:pt modelId="{123F97A8-7C8A-46CE-AB7D-5ED94EFD9498}" type="sibTrans" cxnId="{046F4929-FF47-43D8-B037-768CE60B7AAA}">
      <dgm:prSet/>
      <dgm:spPr/>
      <dgm:t>
        <a:bodyPr/>
        <a:lstStyle/>
        <a:p>
          <a:endParaRPr lang="en-US"/>
        </a:p>
      </dgm:t>
    </dgm:pt>
    <dgm:pt modelId="{A2ACFA3C-E045-42F1-9C3C-473E1618B818}">
      <dgm:prSet custT="1"/>
      <dgm:spPr/>
      <dgm:t>
        <a:bodyPr/>
        <a:lstStyle/>
        <a:p>
          <a:r>
            <a:rPr lang="it-IT" sz="2800" dirty="0"/>
            <a:t>diretti alla </a:t>
          </a:r>
          <a:r>
            <a:rPr lang="it-IT" sz="2800" b="1" dirty="0"/>
            <a:t>comunità di riferimento</a:t>
          </a:r>
          <a:r>
            <a:rPr lang="it-IT" sz="2800" dirty="0"/>
            <a:t> </a:t>
          </a:r>
          <a:endParaRPr lang="en-US" sz="2800" dirty="0"/>
        </a:p>
      </dgm:t>
    </dgm:pt>
    <dgm:pt modelId="{3BB1E6F3-4D47-43DA-BB18-B2C27C570A50}" type="parTrans" cxnId="{0D72ADBE-AD0E-4143-AD36-2BB5DA07394D}">
      <dgm:prSet/>
      <dgm:spPr/>
      <dgm:t>
        <a:bodyPr/>
        <a:lstStyle/>
        <a:p>
          <a:endParaRPr lang="en-US"/>
        </a:p>
      </dgm:t>
    </dgm:pt>
    <dgm:pt modelId="{F64A5F04-5557-433F-B9CD-2F56A0EC719E}" type="sibTrans" cxnId="{0D72ADBE-AD0E-4143-AD36-2BB5DA07394D}">
      <dgm:prSet/>
      <dgm:spPr/>
      <dgm:t>
        <a:bodyPr/>
        <a:lstStyle/>
        <a:p>
          <a:endParaRPr lang="en-US"/>
        </a:p>
      </dgm:t>
    </dgm:pt>
    <dgm:pt modelId="{46D19159-65C8-4899-92D5-55718670BF41}">
      <dgm:prSet custT="1"/>
      <dgm:spPr/>
      <dgm:t>
        <a:bodyPr/>
        <a:lstStyle/>
        <a:p>
          <a:r>
            <a:rPr lang="it-IT" sz="2800" dirty="0"/>
            <a:t>anche sulla scorta dell’attività di </a:t>
          </a:r>
          <a:r>
            <a:rPr lang="it-IT" sz="2800" b="1" dirty="0"/>
            <a:t>co-programmazione</a:t>
          </a:r>
          <a:endParaRPr lang="en-US" sz="2800" b="1" dirty="0"/>
        </a:p>
      </dgm:t>
    </dgm:pt>
    <dgm:pt modelId="{50245CE8-32E3-455E-ACC4-C84520C07E4F}" type="parTrans" cxnId="{E6F17C1F-138F-47B1-AE9D-828DB7E94224}">
      <dgm:prSet/>
      <dgm:spPr/>
      <dgm:t>
        <a:bodyPr/>
        <a:lstStyle/>
        <a:p>
          <a:endParaRPr lang="en-US"/>
        </a:p>
      </dgm:t>
    </dgm:pt>
    <dgm:pt modelId="{FAD16484-33D0-4A92-81E8-3368AC20F0AE}" type="sibTrans" cxnId="{E6F17C1F-138F-47B1-AE9D-828DB7E94224}">
      <dgm:prSet/>
      <dgm:spPr/>
      <dgm:t>
        <a:bodyPr/>
        <a:lstStyle/>
        <a:p>
          <a:endParaRPr lang="en-US"/>
        </a:p>
      </dgm:t>
    </dgm:pt>
    <dgm:pt modelId="{2BAD89DF-BAAE-9A47-9B30-26AD80C5E821}" type="pres">
      <dgm:prSet presAssocID="{E17E2D87-45F8-496A-8756-9A8F76493C3C}" presName="vert0" presStyleCnt="0">
        <dgm:presLayoutVars>
          <dgm:dir/>
          <dgm:animOne val="branch"/>
          <dgm:animLvl val="lvl"/>
        </dgm:presLayoutVars>
      </dgm:prSet>
      <dgm:spPr/>
    </dgm:pt>
    <dgm:pt modelId="{017FE43B-9C9B-4C4A-81DE-BCC4A5B05D2B}" type="pres">
      <dgm:prSet presAssocID="{A109CE38-337E-4FC2-929D-C275F174E77A}" presName="thickLine" presStyleLbl="alignNode1" presStyleIdx="0" presStyleCnt="5"/>
      <dgm:spPr/>
    </dgm:pt>
    <dgm:pt modelId="{C37FFEAE-859D-574B-B430-DB8F755B2117}" type="pres">
      <dgm:prSet presAssocID="{A109CE38-337E-4FC2-929D-C275F174E77A}" presName="horz1" presStyleCnt="0"/>
      <dgm:spPr/>
    </dgm:pt>
    <dgm:pt modelId="{6B269D39-DA26-2F4A-9530-0DABDDEC7798}" type="pres">
      <dgm:prSet presAssocID="{A109CE38-337E-4FC2-929D-C275F174E77A}" presName="tx1" presStyleLbl="revTx" presStyleIdx="0" presStyleCnt="5"/>
      <dgm:spPr/>
    </dgm:pt>
    <dgm:pt modelId="{5F6FB73A-3B14-7C4B-8AB9-0878F6E760C9}" type="pres">
      <dgm:prSet presAssocID="{A109CE38-337E-4FC2-929D-C275F174E77A}" presName="vert1" presStyleCnt="0"/>
      <dgm:spPr/>
    </dgm:pt>
    <dgm:pt modelId="{C9AC9C89-488F-1641-A038-9B62A06BC522}" type="pres">
      <dgm:prSet presAssocID="{D1378251-832E-44DE-836B-61C35FEEE47C}" presName="thickLine" presStyleLbl="alignNode1" presStyleIdx="1" presStyleCnt="5"/>
      <dgm:spPr/>
    </dgm:pt>
    <dgm:pt modelId="{7C4AD333-2313-034B-A56D-471CFEC98FC2}" type="pres">
      <dgm:prSet presAssocID="{D1378251-832E-44DE-836B-61C35FEEE47C}" presName="horz1" presStyleCnt="0"/>
      <dgm:spPr/>
    </dgm:pt>
    <dgm:pt modelId="{43E20A46-7A06-274C-9F21-E3740DDECD11}" type="pres">
      <dgm:prSet presAssocID="{D1378251-832E-44DE-836B-61C35FEEE47C}" presName="tx1" presStyleLbl="revTx" presStyleIdx="1" presStyleCnt="5"/>
      <dgm:spPr/>
    </dgm:pt>
    <dgm:pt modelId="{97C0312D-FEFE-3445-842D-D7E4C223F7BB}" type="pres">
      <dgm:prSet presAssocID="{D1378251-832E-44DE-836B-61C35FEEE47C}" presName="vert1" presStyleCnt="0"/>
      <dgm:spPr/>
    </dgm:pt>
    <dgm:pt modelId="{55628B6B-BC8B-D04E-807C-50D2C7973069}" type="pres">
      <dgm:prSet presAssocID="{FBE6DFE8-6AAF-48D6-9F11-CBCE39E37130}" presName="thickLine" presStyleLbl="alignNode1" presStyleIdx="2" presStyleCnt="5"/>
      <dgm:spPr/>
    </dgm:pt>
    <dgm:pt modelId="{0A85857D-7780-A842-9BD3-484BCBDAE736}" type="pres">
      <dgm:prSet presAssocID="{FBE6DFE8-6AAF-48D6-9F11-CBCE39E37130}" presName="horz1" presStyleCnt="0"/>
      <dgm:spPr/>
    </dgm:pt>
    <dgm:pt modelId="{65AC3C6A-645B-1C4C-8112-E8341DAE9AEE}" type="pres">
      <dgm:prSet presAssocID="{FBE6DFE8-6AAF-48D6-9F11-CBCE39E37130}" presName="tx1" presStyleLbl="revTx" presStyleIdx="2" presStyleCnt="5"/>
      <dgm:spPr/>
    </dgm:pt>
    <dgm:pt modelId="{D0867BB7-03CC-F043-B078-F1021C108A01}" type="pres">
      <dgm:prSet presAssocID="{FBE6DFE8-6AAF-48D6-9F11-CBCE39E37130}" presName="vert1" presStyleCnt="0"/>
      <dgm:spPr/>
    </dgm:pt>
    <dgm:pt modelId="{AD475161-138C-9E43-B826-E243CAD7DEE2}" type="pres">
      <dgm:prSet presAssocID="{A2ACFA3C-E045-42F1-9C3C-473E1618B818}" presName="thickLine" presStyleLbl="alignNode1" presStyleIdx="3" presStyleCnt="5"/>
      <dgm:spPr/>
    </dgm:pt>
    <dgm:pt modelId="{66B18397-755A-DD4B-B943-1C3DCDCE32F0}" type="pres">
      <dgm:prSet presAssocID="{A2ACFA3C-E045-42F1-9C3C-473E1618B818}" presName="horz1" presStyleCnt="0"/>
      <dgm:spPr/>
    </dgm:pt>
    <dgm:pt modelId="{109EBDED-2788-854F-839B-E02844D1099B}" type="pres">
      <dgm:prSet presAssocID="{A2ACFA3C-E045-42F1-9C3C-473E1618B818}" presName="tx1" presStyleLbl="revTx" presStyleIdx="3" presStyleCnt="5"/>
      <dgm:spPr/>
    </dgm:pt>
    <dgm:pt modelId="{599CA8DB-287A-6840-BCF8-09C8C1E1831F}" type="pres">
      <dgm:prSet presAssocID="{A2ACFA3C-E045-42F1-9C3C-473E1618B818}" presName="vert1" presStyleCnt="0"/>
      <dgm:spPr/>
    </dgm:pt>
    <dgm:pt modelId="{F1A28AA2-E67C-F749-8461-991F5595CF5C}" type="pres">
      <dgm:prSet presAssocID="{46D19159-65C8-4899-92D5-55718670BF41}" presName="thickLine" presStyleLbl="alignNode1" presStyleIdx="4" presStyleCnt="5"/>
      <dgm:spPr/>
    </dgm:pt>
    <dgm:pt modelId="{0520FD89-337A-F242-B801-8238714461D8}" type="pres">
      <dgm:prSet presAssocID="{46D19159-65C8-4899-92D5-55718670BF41}" presName="horz1" presStyleCnt="0"/>
      <dgm:spPr/>
    </dgm:pt>
    <dgm:pt modelId="{0B13B35D-0F66-804C-B66B-8D802BE0C72E}" type="pres">
      <dgm:prSet presAssocID="{46D19159-65C8-4899-92D5-55718670BF41}" presName="tx1" presStyleLbl="revTx" presStyleIdx="4" presStyleCnt="5"/>
      <dgm:spPr/>
    </dgm:pt>
    <dgm:pt modelId="{D5096699-CCE0-A241-8438-C68157A63A1B}" type="pres">
      <dgm:prSet presAssocID="{46D19159-65C8-4899-92D5-55718670BF41}" presName="vert1" presStyleCnt="0"/>
      <dgm:spPr/>
    </dgm:pt>
  </dgm:ptLst>
  <dgm:cxnLst>
    <dgm:cxn modelId="{E6F17C1F-138F-47B1-AE9D-828DB7E94224}" srcId="{E17E2D87-45F8-496A-8756-9A8F76493C3C}" destId="{46D19159-65C8-4899-92D5-55718670BF41}" srcOrd="4" destOrd="0" parTransId="{50245CE8-32E3-455E-ACC4-C84520C07E4F}" sibTransId="{FAD16484-33D0-4A92-81E8-3368AC20F0AE}"/>
    <dgm:cxn modelId="{046F4929-FF47-43D8-B037-768CE60B7AAA}" srcId="{E17E2D87-45F8-496A-8756-9A8F76493C3C}" destId="{FBE6DFE8-6AAF-48D6-9F11-CBCE39E37130}" srcOrd="2" destOrd="0" parTransId="{FC3478A3-3B0F-4090-BBDE-6CA02F084BED}" sibTransId="{123F97A8-7C8A-46CE-AB7D-5ED94EFD9498}"/>
    <dgm:cxn modelId="{E3D95B3D-5649-3341-93CF-1B977E1C5DBB}" type="presOf" srcId="{A109CE38-337E-4FC2-929D-C275F174E77A}" destId="{6B269D39-DA26-2F4A-9530-0DABDDEC7798}" srcOrd="0" destOrd="0" presId="urn:microsoft.com/office/officeart/2008/layout/LinedList"/>
    <dgm:cxn modelId="{DC2DF757-C0EB-904C-8145-EC89F9703462}" type="presOf" srcId="{E17E2D87-45F8-496A-8756-9A8F76493C3C}" destId="{2BAD89DF-BAAE-9A47-9B30-26AD80C5E821}" srcOrd="0" destOrd="0" presId="urn:microsoft.com/office/officeart/2008/layout/LinedList"/>
    <dgm:cxn modelId="{C966495B-1999-484E-A203-EA179FE10472}" type="presOf" srcId="{FBE6DFE8-6AAF-48D6-9F11-CBCE39E37130}" destId="{65AC3C6A-645B-1C4C-8112-E8341DAE9AEE}" srcOrd="0" destOrd="0" presId="urn:microsoft.com/office/officeart/2008/layout/LinedList"/>
    <dgm:cxn modelId="{6300085D-8AFF-4CD4-9AA5-59FEF6A921BB}" srcId="{E17E2D87-45F8-496A-8756-9A8F76493C3C}" destId="{A109CE38-337E-4FC2-929D-C275F174E77A}" srcOrd="0" destOrd="0" parTransId="{F292E24D-D2DD-489C-90D7-F0B43D93CBAB}" sibTransId="{1E1E7CAE-C8C1-4580-8562-BB8FAB6D5DAE}"/>
    <dgm:cxn modelId="{58600F7D-C361-4214-824D-1044824323E1}" srcId="{E17E2D87-45F8-496A-8756-9A8F76493C3C}" destId="{D1378251-832E-44DE-836B-61C35FEEE47C}" srcOrd="1" destOrd="0" parTransId="{EAD8E9E4-E86E-4686-81B2-4986C8F22713}" sibTransId="{9FD3D5D4-1C11-4566-B48B-600C441A57C7}"/>
    <dgm:cxn modelId="{EEA54187-A604-7B48-80F4-39BAC854340A}" type="presOf" srcId="{46D19159-65C8-4899-92D5-55718670BF41}" destId="{0B13B35D-0F66-804C-B66B-8D802BE0C72E}" srcOrd="0" destOrd="0" presId="urn:microsoft.com/office/officeart/2008/layout/LinedList"/>
    <dgm:cxn modelId="{0D72ADBE-AD0E-4143-AD36-2BB5DA07394D}" srcId="{E17E2D87-45F8-496A-8756-9A8F76493C3C}" destId="{A2ACFA3C-E045-42F1-9C3C-473E1618B818}" srcOrd="3" destOrd="0" parTransId="{3BB1E6F3-4D47-43DA-BB18-B2C27C570A50}" sibTransId="{F64A5F04-5557-433F-B9CD-2F56A0EC719E}"/>
    <dgm:cxn modelId="{451917D8-3414-5748-87D8-5B2F327BE10D}" type="presOf" srcId="{A2ACFA3C-E045-42F1-9C3C-473E1618B818}" destId="{109EBDED-2788-854F-839B-E02844D1099B}" srcOrd="0" destOrd="0" presId="urn:microsoft.com/office/officeart/2008/layout/LinedList"/>
    <dgm:cxn modelId="{BF00DEFB-9D81-394B-A52A-791EC58CFA6D}" type="presOf" srcId="{D1378251-832E-44DE-836B-61C35FEEE47C}" destId="{43E20A46-7A06-274C-9F21-E3740DDECD11}" srcOrd="0" destOrd="0" presId="urn:microsoft.com/office/officeart/2008/layout/LinedList"/>
    <dgm:cxn modelId="{597DD1EA-2305-EF49-ADBC-B2CD91B9CC4C}" type="presParOf" srcId="{2BAD89DF-BAAE-9A47-9B30-26AD80C5E821}" destId="{017FE43B-9C9B-4C4A-81DE-BCC4A5B05D2B}" srcOrd="0" destOrd="0" presId="urn:microsoft.com/office/officeart/2008/layout/LinedList"/>
    <dgm:cxn modelId="{768F2360-A4C5-894C-AEB8-2C739CE4828B}" type="presParOf" srcId="{2BAD89DF-BAAE-9A47-9B30-26AD80C5E821}" destId="{C37FFEAE-859D-574B-B430-DB8F755B2117}" srcOrd="1" destOrd="0" presId="urn:microsoft.com/office/officeart/2008/layout/LinedList"/>
    <dgm:cxn modelId="{8B7818E0-0C19-EB44-B6CC-D1C5C91FC3F1}" type="presParOf" srcId="{C37FFEAE-859D-574B-B430-DB8F755B2117}" destId="{6B269D39-DA26-2F4A-9530-0DABDDEC7798}" srcOrd="0" destOrd="0" presId="urn:microsoft.com/office/officeart/2008/layout/LinedList"/>
    <dgm:cxn modelId="{9395F303-87E0-A943-AA00-9B4120414376}" type="presParOf" srcId="{C37FFEAE-859D-574B-B430-DB8F755B2117}" destId="{5F6FB73A-3B14-7C4B-8AB9-0878F6E760C9}" srcOrd="1" destOrd="0" presId="urn:microsoft.com/office/officeart/2008/layout/LinedList"/>
    <dgm:cxn modelId="{44BE3E7B-EE2B-A245-85E1-BC461F257F8F}" type="presParOf" srcId="{2BAD89DF-BAAE-9A47-9B30-26AD80C5E821}" destId="{C9AC9C89-488F-1641-A038-9B62A06BC522}" srcOrd="2" destOrd="0" presId="urn:microsoft.com/office/officeart/2008/layout/LinedList"/>
    <dgm:cxn modelId="{A1FA619A-6802-6D41-BC6C-C1C991F8EA35}" type="presParOf" srcId="{2BAD89DF-BAAE-9A47-9B30-26AD80C5E821}" destId="{7C4AD333-2313-034B-A56D-471CFEC98FC2}" srcOrd="3" destOrd="0" presId="urn:microsoft.com/office/officeart/2008/layout/LinedList"/>
    <dgm:cxn modelId="{F8EF78B6-0829-6145-98EF-F1DA4C678337}" type="presParOf" srcId="{7C4AD333-2313-034B-A56D-471CFEC98FC2}" destId="{43E20A46-7A06-274C-9F21-E3740DDECD11}" srcOrd="0" destOrd="0" presId="urn:microsoft.com/office/officeart/2008/layout/LinedList"/>
    <dgm:cxn modelId="{72D2D4A2-9F0A-9F41-8C5D-6F6EF919293B}" type="presParOf" srcId="{7C4AD333-2313-034B-A56D-471CFEC98FC2}" destId="{97C0312D-FEFE-3445-842D-D7E4C223F7BB}" srcOrd="1" destOrd="0" presId="urn:microsoft.com/office/officeart/2008/layout/LinedList"/>
    <dgm:cxn modelId="{DBECF981-1564-764F-97E1-C2E84A3ED889}" type="presParOf" srcId="{2BAD89DF-BAAE-9A47-9B30-26AD80C5E821}" destId="{55628B6B-BC8B-D04E-807C-50D2C7973069}" srcOrd="4" destOrd="0" presId="urn:microsoft.com/office/officeart/2008/layout/LinedList"/>
    <dgm:cxn modelId="{1E238869-45E0-B44E-922F-9791986E7326}" type="presParOf" srcId="{2BAD89DF-BAAE-9A47-9B30-26AD80C5E821}" destId="{0A85857D-7780-A842-9BD3-484BCBDAE736}" srcOrd="5" destOrd="0" presId="urn:microsoft.com/office/officeart/2008/layout/LinedList"/>
    <dgm:cxn modelId="{513EA8BF-A1A7-584A-9048-05A5A90A7DB3}" type="presParOf" srcId="{0A85857D-7780-A842-9BD3-484BCBDAE736}" destId="{65AC3C6A-645B-1C4C-8112-E8341DAE9AEE}" srcOrd="0" destOrd="0" presId="urn:microsoft.com/office/officeart/2008/layout/LinedList"/>
    <dgm:cxn modelId="{6668924E-5226-7B44-88B7-4FF80C82882A}" type="presParOf" srcId="{0A85857D-7780-A842-9BD3-484BCBDAE736}" destId="{D0867BB7-03CC-F043-B078-F1021C108A01}" srcOrd="1" destOrd="0" presId="urn:microsoft.com/office/officeart/2008/layout/LinedList"/>
    <dgm:cxn modelId="{8D426B40-5C06-B04A-A508-817D5AE12199}" type="presParOf" srcId="{2BAD89DF-BAAE-9A47-9B30-26AD80C5E821}" destId="{AD475161-138C-9E43-B826-E243CAD7DEE2}" srcOrd="6" destOrd="0" presId="urn:microsoft.com/office/officeart/2008/layout/LinedList"/>
    <dgm:cxn modelId="{F8E1A1DB-73F0-814E-A916-2665FCECFF91}" type="presParOf" srcId="{2BAD89DF-BAAE-9A47-9B30-26AD80C5E821}" destId="{66B18397-755A-DD4B-B943-1C3DCDCE32F0}" srcOrd="7" destOrd="0" presId="urn:microsoft.com/office/officeart/2008/layout/LinedList"/>
    <dgm:cxn modelId="{5021B5F5-3E3E-5A40-B876-2BEC104307A3}" type="presParOf" srcId="{66B18397-755A-DD4B-B943-1C3DCDCE32F0}" destId="{109EBDED-2788-854F-839B-E02844D1099B}" srcOrd="0" destOrd="0" presId="urn:microsoft.com/office/officeart/2008/layout/LinedList"/>
    <dgm:cxn modelId="{365D38B5-AE1D-B84E-956C-A61605F5CCAA}" type="presParOf" srcId="{66B18397-755A-DD4B-B943-1C3DCDCE32F0}" destId="{599CA8DB-287A-6840-BCF8-09C8C1E1831F}" srcOrd="1" destOrd="0" presId="urn:microsoft.com/office/officeart/2008/layout/LinedList"/>
    <dgm:cxn modelId="{22549834-770B-624E-B89F-ED9017E4C136}" type="presParOf" srcId="{2BAD89DF-BAAE-9A47-9B30-26AD80C5E821}" destId="{F1A28AA2-E67C-F749-8461-991F5595CF5C}" srcOrd="8" destOrd="0" presId="urn:microsoft.com/office/officeart/2008/layout/LinedList"/>
    <dgm:cxn modelId="{0332940A-28B1-D047-8FB4-2F1CD1F5B2DE}" type="presParOf" srcId="{2BAD89DF-BAAE-9A47-9B30-26AD80C5E821}" destId="{0520FD89-337A-F242-B801-8238714461D8}" srcOrd="9" destOrd="0" presId="urn:microsoft.com/office/officeart/2008/layout/LinedList"/>
    <dgm:cxn modelId="{A33E7ABC-41BA-B642-A138-979E2EC8609D}" type="presParOf" srcId="{0520FD89-337A-F242-B801-8238714461D8}" destId="{0B13B35D-0F66-804C-B66B-8D802BE0C72E}" srcOrd="0" destOrd="0" presId="urn:microsoft.com/office/officeart/2008/layout/LinedList"/>
    <dgm:cxn modelId="{483BE7D8-E643-4C46-8069-70CA389FB969}" type="presParOf" srcId="{0520FD89-337A-F242-B801-8238714461D8}" destId="{D5096699-CCE0-A241-8438-C68157A63A1B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556F46DD-9228-7E47-B0D8-3F0F6F61E468}" type="doc">
      <dgm:prSet loTypeId="urn:microsoft.com/office/officeart/2005/8/layout/vList2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A059D65-ACA3-D841-BC78-0EE5F219FFFA}">
      <dgm:prSet phldrT="[Text]"/>
      <dgm:spPr/>
      <dgm:t>
        <a:bodyPr/>
        <a:lstStyle/>
        <a:p>
          <a:r>
            <a:rPr lang="en-GB" dirty="0" err="1"/>
            <a:t>Avviso</a:t>
          </a:r>
          <a:endParaRPr lang="en-GB" dirty="0"/>
        </a:p>
      </dgm:t>
    </dgm:pt>
    <dgm:pt modelId="{425E051A-481B-8F43-B704-7C25F913CE6B}" type="parTrans" cxnId="{AC0CAA42-3F32-8340-BCCB-B1DCE848A81A}">
      <dgm:prSet/>
      <dgm:spPr/>
      <dgm:t>
        <a:bodyPr/>
        <a:lstStyle/>
        <a:p>
          <a:endParaRPr lang="en-GB"/>
        </a:p>
      </dgm:t>
    </dgm:pt>
    <dgm:pt modelId="{9E97DE53-A5B8-A045-8FFE-CEFE13FFFCDC}" type="sibTrans" cxnId="{AC0CAA42-3F32-8340-BCCB-B1DCE848A81A}">
      <dgm:prSet/>
      <dgm:spPr/>
      <dgm:t>
        <a:bodyPr/>
        <a:lstStyle/>
        <a:p>
          <a:endParaRPr lang="en-GB"/>
        </a:p>
      </dgm:t>
    </dgm:pt>
    <dgm:pt modelId="{0C937A54-F2DC-E044-80DD-C1B0152B11FA}">
      <dgm:prSet phldrT="[Text]"/>
      <dgm:spPr/>
      <dgm:t>
        <a:bodyPr/>
        <a:lstStyle/>
        <a:p>
          <a:r>
            <a:rPr lang="en-GB" dirty="0"/>
            <a:t>come </a:t>
          </a:r>
          <a:r>
            <a:rPr lang="en-GB" dirty="0" err="1"/>
            <a:t>avviene</a:t>
          </a:r>
          <a:r>
            <a:rPr lang="en-GB" dirty="0"/>
            <a:t> il </a:t>
          </a:r>
          <a:r>
            <a:rPr lang="en-GB" dirty="0" err="1"/>
            <a:t>procedimento</a:t>
          </a:r>
          <a:endParaRPr lang="en-GB" dirty="0"/>
        </a:p>
      </dgm:t>
    </dgm:pt>
    <dgm:pt modelId="{1DA90BE8-301F-6548-B42C-5E9A5BE26460}" type="parTrans" cxnId="{AD0E1734-5757-3749-AF53-77F59E3A07FA}">
      <dgm:prSet/>
      <dgm:spPr/>
      <dgm:t>
        <a:bodyPr/>
        <a:lstStyle/>
        <a:p>
          <a:endParaRPr lang="en-GB"/>
        </a:p>
      </dgm:t>
    </dgm:pt>
    <dgm:pt modelId="{A4494832-2370-694E-9C9B-0C21FB63FEFD}" type="sibTrans" cxnId="{AD0E1734-5757-3749-AF53-77F59E3A07FA}">
      <dgm:prSet/>
      <dgm:spPr/>
      <dgm:t>
        <a:bodyPr/>
        <a:lstStyle/>
        <a:p>
          <a:endParaRPr lang="en-GB"/>
        </a:p>
      </dgm:t>
    </dgm:pt>
    <dgm:pt modelId="{897F40E4-16CC-854F-9B8F-07B46DECC674}">
      <dgm:prSet phldrT="[Text]"/>
      <dgm:spPr/>
      <dgm:t>
        <a:bodyPr/>
        <a:lstStyle/>
        <a:p>
          <a:r>
            <a:rPr lang="en-GB" dirty="0" err="1"/>
            <a:t>Raccolta</a:t>
          </a:r>
          <a:r>
            <a:rPr lang="en-GB" dirty="0"/>
            <a:t> </a:t>
          </a:r>
          <a:r>
            <a:rPr lang="en-GB" dirty="0" err="1"/>
            <a:t>disponibilità</a:t>
          </a:r>
          <a:endParaRPr lang="en-GB" dirty="0"/>
        </a:p>
      </dgm:t>
    </dgm:pt>
    <dgm:pt modelId="{8CD35F32-1468-2C41-9CFD-2A51CB675099}" type="parTrans" cxnId="{878A9964-EAB3-7249-A55E-01F7C4AE9AD0}">
      <dgm:prSet/>
      <dgm:spPr/>
      <dgm:t>
        <a:bodyPr/>
        <a:lstStyle/>
        <a:p>
          <a:endParaRPr lang="en-GB"/>
        </a:p>
      </dgm:t>
    </dgm:pt>
    <dgm:pt modelId="{9C4402CB-3641-7F44-9B54-B1F55C756727}" type="sibTrans" cxnId="{878A9964-EAB3-7249-A55E-01F7C4AE9AD0}">
      <dgm:prSet/>
      <dgm:spPr/>
      <dgm:t>
        <a:bodyPr/>
        <a:lstStyle/>
        <a:p>
          <a:endParaRPr lang="en-GB"/>
        </a:p>
      </dgm:t>
    </dgm:pt>
    <dgm:pt modelId="{6681E586-4713-5642-BC58-2BF9C54C0F75}">
      <dgm:prSet phldrT="[Text]"/>
      <dgm:spPr/>
      <dgm:t>
        <a:bodyPr/>
        <a:lstStyle/>
        <a:p>
          <a:r>
            <a:rPr lang="en-GB" dirty="0" err="1"/>
            <a:t>partneship</a:t>
          </a:r>
          <a:r>
            <a:rPr lang="en-GB" dirty="0"/>
            <a:t> </a:t>
          </a:r>
          <a:r>
            <a:rPr lang="en-GB" dirty="0" err="1"/>
            <a:t>pubblico-privato</a:t>
          </a:r>
          <a:endParaRPr lang="en-GB" dirty="0"/>
        </a:p>
      </dgm:t>
    </dgm:pt>
    <dgm:pt modelId="{B931DC6D-C206-A240-8D8E-A6E9646942B0}" type="parTrans" cxnId="{31A24310-7A0C-F24C-9BB8-779F912342A5}">
      <dgm:prSet/>
      <dgm:spPr/>
      <dgm:t>
        <a:bodyPr/>
        <a:lstStyle/>
        <a:p>
          <a:endParaRPr lang="en-GB"/>
        </a:p>
      </dgm:t>
    </dgm:pt>
    <dgm:pt modelId="{36E207DF-4086-7B49-9959-9FB32626F777}" type="sibTrans" cxnId="{31A24310-7A0C-F24C-9BB8-779F912342A5}">
      <dgm:prSet/>
      <dgm:spPr/>
      <dgm:t>
        <a:bodyPr/>
        <a:lstStyle/>
        <a:p>
          <a:endParaRPr lang="en-GB"/>
        </a:p>
      </dgm:t>
    </dgm:pt>
    <dgm:pt modelId="{45B74D18-3D0A-D544-A959-41B3AEA6E56A}" type="pres">
      <dgm:prSet presAssocID="{556F46DD-9228-7E47-B0D8-3F0F6F61E468}" presName="linear" presStyleCnt="0">
        <dgm:presLayoutVars>
          <dgm:animLvl val="lvl"/>
          <dgm:resizeHandles val="exact"/>
        </dgm:presLayoutVars>
      </dgm:prSet>
      <dgm:spPr/>
    </dgm:pt>
    <dgm:pt modelId="{942A79D6-6480-D946-B991-B717813E7D10}" type="pres">
      <dgm:prSet presAssocID="{6A059D65-ACA3-D841-BC78-0EE5F219FFFA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BEE5EF3D-7A90-0945-B916-B441501C83EB}" type="pres">
      <dgm:prSet presAssocID="{6A059D65-ACA3-D841-BC78-0EE5F219FFFA}" presName="childText" presStyleLbl="revTx" presStyleIdx="0" presStyleCnt="2">
        <dgm:presLayoutVars>
          <dgm:bulletEnabled val="1"/>
        </dgm:presLayoutVars>
      </dgm:prSet>
      <dgm:spPr/>
    </dgm:pt>
    <dgm:pt modelId="{4F6AF5E0-77E6-2549-8B5C-F8A69972212B}" type="pres">
      <dgm:prSet presAssocID="{897F40E4-16CC-854F-9B8F-07B46DECC674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0D38BBFB-CAE1-FB47-B771-71470D658729}" type="pres">
      <dgm:prSet presAssocID="{897F40E4-16CC-854F-9B8F-07B46DECC674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31A24310-7A0C-F24C-9BB8-779F912342A5}" srcId="{897F40E4-16CC-854F-9B8F-07B46DECC674}" destId="{6681E586-4713-5642-BC58-2BF9C54C0F75}" srcOrd="0" destOrd="0" parTransId="{B931DC6D-C206-A240-8D8E-A6E9646942B0}" sibTransId="{36E207DF-4086-7B49-9959-9FB32626F777}"/>
    <dgm:cxn modelId="{AD0E1734-5757-3749-AF53-77F59E3A07FA}" srcId="{6A059D65-ACA3-D841-BC78-0EE5F219FFFA}" destId="{0C937A54-F2DC-E044-80DD-C1B0152B11FA}" srcOrd="0" destOrd="0" parTransId="{1DA90BE8-301F-6548-B42C-5E9A5BE26460}" sibTransId="{A4494832-2370-694E-9C9B-0C21FB63FEFD}"/>
    <dgm:cxn modelId="{AC0CAA42-3F32-8340-BCCB-B1DCE848A81A}" srcId="{556F46DD-9228-7E47-B0D8-3F0F6F61E468}" destId="{6A059D65-ACA3-D841-BC78-0EE5F219FFFA}" srcOrd="0" destOrd="0" parTransId="{425E051A-481B-8F43-B704-7C25F913CE6B}" sibTransId="{9E97DE53-A5B8-A045-8FFE-CEFE13FFFCDC}"/>
    <dgm:cxn modelId="{B40F4F5F-A3D0-C946-8C3E-8BAF5997F8EF}" type="presOf" srcId="{556F46DD-9228-7E47-B0D8-3F0F6F61E468}" destId="{45B74D18-3D0A-D544-A959-41B3AEA6E56A}" srcOrd="0" destOrd="0" presId="urn:microsoft.com/office/officeart/2005/8/layout/vList2"/>
    <dgm:cxn modelId="{878A9964-EAB3-7249-A55E-01F7C4AE9AD0}" srcId="{556F46DD-9228-7E47-B0D8-3F0F6F61E468}" destId="{897F40E4-16CC-854F-9B8F-07B46DECC674}" srcOrd="1" destOrd="0" parTransId="{8CD35F32-1468-2C41-9CFD-2A51CB675099}" sibTransId="{9C4402CB-3641-7F44-9B54-B1F55C756727}"/>
    <dgm:cxn modelId="{0F66F684-59E8-9845-A5DC-5FCCFE28CA0D}" type="presOf" srcId="{0C937A54-F2DC-E044-80DD-C1B0152B11FA}" destId="{BEE5EF3D-7A90-0945-B916-B441501C83EB}" srcOrd="0" destOrd="0" presId="urn:microsoft.com/office/officeart/2005/8/layout/vList2"/>
    <dgm:cxn modelId="{74B9EDC4-B41A-AB41-AA52-B25E423A75D2}" type="presOf" srcId="{897F40E4-16CC-854F-9B8F-07B46DECC674}" destId="{4F6AF5E0-77E6-2549-8B5C-F8A69972212B}" srcOrd="0" destOrd="0" presId="urn:microsoft.com/office/officeart/2005/8/layout/vList2"/>
    <dgm:cxn modelId="{7A7E8AC8-CFAD-6643-9621-5F414DA9D918}" type="presOf" srcId="{6A059D65-ACA3-D841-BC78-0EE5F219FFFA}" destId="{942A79D6-6480-D946-B991-B717813E7D10}" srcOrd="0" destOrd="0" presId="urn:microsoft.com/office/officeart/2005/8/layout/vList2"/>
    <dgm:cxn modelId="{CE77D0CD-AF65-5848-B20A-B1547E73473F}" type="presOf" srcId="{6681E586-4713-5642-BC58-2BF9C54C0F75}" destId="{0D38BBFB-CAE1-FB47-B771-71470D658729}" srcOrd="0" destOrd="0" presId="urn:microsoft.com/office/officeart/2005/8/layout/vList2"/>
    <dgm:cxn modelId="{E62CEF80-2F89-8C4F-ADFE-DAADA68D793D}" type="presParOf" srcId="{45B74D18-3D0A-D544-A959-41B3AEA6E56A}" destId="{942A79D6-6480-D946-B991-B717813E7D10}" srcOrd="0" destOrd="0" presId="urn:microsoft.com/office/officeart/2005/8/layout/vList2"/>
    <dgm:cxn modelId="{1330D30F-5762-E340-9B5F-51CA6A64AFED}" type="presParOf" srcId="{45B74D18-3D0A-D544-A959-41B3AEA6E56A}" destId="{BEE5EF3D-7A90-0945-B916-B441501C83EB}" srcOrd="1" destOrd="0" presId="urn:microsoft.com/office/officeart/2005/8/layout/vList2"/>
    <dgm:cxn modelId="{193E436A-78A9-F445-86DD-DD20100BC79C}" type="presParOf" srcId="{45B74D18-3D0A-D544-A959-41B3AEA6E56A}" destId="{4F6AF5E0-77E6-2549-8B5C-F8A69972212B}" srcOrd="2" destOrd="0" presId="urn:microsoft.com/office/officeart/2005/8/layout/vList2"/>
    <dgm:cxn modelId="{889ADBC6-F850-F840-A0EF-97FE214833EF}" type="presParOf" srcId="{45B74D18-3D0A-D544-A959-41B3AEA6E56A}" destId="{0D38BBFB-CAE1-FB47-B771-71470D658729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5E0B286-AD34-4344-9495-E2B98F7339B9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E2254DE8-0947-0441-9B16-6BBCA127205D}">
      <dgm:prSet phldrT="[Text]"/>
      <dgm:spPr/>
      <dgm:t>
        <a:bodyPr/>
        <a:lstStyle/>
        <a:p>
          <a:r>
            <a:rPr lang="en-GB" dirty="0" err="1"/>
            <a:t>Tavolo</a:t>
          </a:r>
          <a:r>
            <a:rPr lang="en-GB" dirty="0"/>
            <a:t> di co-</a:t>
          </a:r>
          <a:r>
            <a:rPr lang="en-GB" dirty="0" err="1"/>
            <a:t>progettazione</a:t>
          </a:r>
          <a:endParaRPr lang="en-GB" dirty="0"/>
        </a:p>
      </dgm:t>
    </dgm:pt>
    <dgm:pt modelId="{39BA6FF5-0D4B-3E49-9862-D07970E8F6AB}" type="parTrans" cxnId="{975E1CA5-6A3A-A146-ACBE-1728F3242BDC}">
      <dgm:prSet/>
      <dgm:spPr/>
      <dgm:t>
        <a:bodyPr/>
        <a:lstStyle/>
        <a:p>
          <a:endParaRPr lang="en-GB"/>
        </a:p>
      </dgm:t>
    </dgm:pt>
    <dgm:pt modelId="{97BB063D-9DCA-8445-A495-109F4C95D2B1}" type="sibTrans" cxnId="{975E1CA5-6A3A-A146-ACBE-1728F3242BDC}">
      <dgm:prSet/>
      <dgm:spPr/>
      <dgm:t>
        <a:bodyPr/>
        <a:lstStyle/>
        <a:p>
          <a:endParaRPr lang="en-GB"/>
        </a:p>
      </dgm:t>
    </dgm:pt>
    <dgm:pt modelId="{A82F90BF-F057-A24B-9493-D2174895DAE9}">
      <dgm:prSet phldrT="[Text]"/>
      <dgm:spPr/>
      <dgm:t>
        <a:bodyPr/>
        <a:lstStyle/>
        <a:p>
          <a:r>
            <a:rPr lang="en-GB" dirty="0" err="1"/>
            <a:t>Selezione</a:t>
          </a:r>
          <a:r>
            <a:rPr lang="en-GB" dirty="0"/>
            <a:t> … </a:t>
          </a:r>
          <a:r>
            <a:rPr lang="en-GB" dirty="0" err="1"/>
            <a:t>competizione</a:t>
          </a:r>
          <a:endParaRPr lang="en-GB" dirty="0"/>
        </a:p>
      </dgm:t>
    </dgm:pt>
    <dgm:pt modelId="{36595EDC-30D8-734F-908E-B1B23E2EB048}" type="parTrans" cxnId="{C4CA84CB-A736-DE4D-8767-BBB63BAE2E45}">
      <dgm:prSet/>
      <dgm:spPr/>
      <dgm:t>
        <a:bodyPr/>
        <a:lstStyle/>
        <a:p>
          <a:endParaRPr lang="en-GB"/>
        </a:p>
      </dgm:t>
    </dgm:pt>
    <dgm:pt modelId="{A0B13AAC-8FD7-1D49-8C1B-7AC0B0739197}" type="sibTrans" cxnId="{C4CA84CB-A736-DE4D-8767-BBB63BAE2E45}">
      <dgm:prSet/>
      <dgm:spPr/>
      <dgm:t>
        <a:bodyPr/>
        <a:lstStyle/>
        <a:p>
          <a:endParaRPr lang="en-GB"/>
        </a:p>
      </dgm:t>
    </dgm:pt>
    <dgm:pt modelId="{F0FC9A93-4B69-914E-BA8D-9A9E2BAF8F45}">
      <dgm:prSet phldrT="[Text]"/>
      <dgm:spPr/>
      <dgm:t>
        <a:bodyPr/>
        <a:lstStyle/>
        <a:p>
          <a:r>
            <a:rPr lang="en-GB" dirty="0"/>
            <a:t>DD </a:t>
          </a:r>
        </a:p>
      </dgm:t>
    </dgm:pt>
    <dgm:pt modelId="{5CAECE39-F5BA-4148-8859-8F6CC3FF1B99}" type="parTrans" cxnId="{78272624-26EA-3E4E-90AD-0DD8DD23BF70}">
      <dgm:prSet/>
      <dgm:spPr/>
      <dgm:t>
        <a:bodyPr/>
        <a:lstStyle/>
        <a:p>
          <a:endParaRPr lang="en-GB"/>
        </a:p>
      </dgm:t>
    </dgm:pt>
    <dgm:pt modelId="{F3E50676-7E27-BF48-8E35-317FEC4E15F1}" type="sibTrans" cxnId="{78272624-26EA-3E4E-90AD-0DD8DD23BF70}">
      <dgm:prSet/>
      <dgm:spPr/>
      <dgm:t>
        <a:bodyPr/>
        <a:lstStyle/>
        <a:p>
          <a:endParaRPr lang="en-GB"/>
        </a:p>
      </dgm:t>
    </dgm:pt>
    <dgm:pt modelId="{25BE14AD-B9CA-D641-A17A-6466FDCE95D3}" type="pres">
      <dgm:prSet presAssocID="{65E0B286-AD34-4344-9495-E2B98F7339B9}" presName="diagram" presStyleCnt="0">
        <dgm:presLayoutVars>
          <dgm:dir/>
          <dgm:resizeHandles val="exact"/>
        </dgm:presLayoutVars>
      </dgm:prSet>
      <dgm:spPr/>
    </dgm:pt>
    <dgm:pt modelId="{6B3E3F27-05F2-C245-B6E9-8DE4910A7429}" type="pres">
      <dgm:prSet presAssocID="{E2254DE8-0947-0441-9B16-6BBCA127205D}" presName="node" presStyleLbl="node1" presStyleIdx="0" presStyleCnt="3">
        <dgm:presLayoutVars>
          <dgm:bulletEnabled val="1"/>
        </dgm:presLayoutVars>
      </dgm:prSet>
      <dgm:spPr/>
    </dgm:pt>
    <dgm:pt modelId="{754DF98E-3790-D749-9569-5E19B9854CE6}" type="pres">
      <dgm:prSet presAssocID="{97BB063D-9DCA-8445-A495-109F4C95D2B1}" presName="sibTrans" presStyleCnt="0"/>
      <dgm:spPr/>
    </dgm:pt>
    <dgm:pt modelId="{C48E519F-65FD-EA45-A852-19722120DDD1}" type="pres">
      <dgm:prSet presAssocID="{A82F90BF-F057-A24B-9493-D2174895DAE9}" presName="node" presStyleLbl="node1" presStyleIdx="1" presStyleCnt="3">
        <dgm:presLayoutVars>
          <dgm:bulletEnabled val="1"/>
        </dgm:presLayoutVars>
      </dgm:prSet>
      <dgm:spPr/>
    </dgm:pt>
    <dgm:pt modelId="{3F7D964E-AAB5-F548-8EBF-21E1C2FBEC81}" type="pres">
      <dgm:prSet presAssocID="{A0B13AAC-8FD7-1D49-8C1B-7AC0B0739197}" presName="sibTrans" presStyleCnt="0"/>
      <dgm:spPr/>
    </dgm:pt>
    <dgm:pt modelId="{097E34FB-82BB-2148-A4BB-122A155E45BB}" type="pres">
      <dgm:prSet presAssocID="{F0FC9A93-4B69-914E-BA8D-9A9E2BAF8F45}" presName="node" presStyleLbl="node1" presStyleIdx="2" presStyleCnt="3">
        <dgm:presLayoutVars>
          <dgm:bulletEnabled val="1"/>
        </dgm:presLayoutVars>
      </dgm:prSet>
      <dgm:spPr/>
    </dgm:pt>
  </dgm:ptLst>
  <dgm:cxnLst>
    <dgm:cxn modelId="{8E73070A-FA54-B347-B19C-B18CC415BA13}" type="presOf" srcId="{65E0B286-AD34-4344-9495-E2B98F7339B9}" destId="{25BE14AD-B9CA-D641-A17A-6466FDCE95D3}" srcOrd="0" destOrd="0" presId="urn:microsoft.com/office/officeart/2005/8/layout/default"/>
    <dgm:cxn modelId="{78272624-26EA-3E4E-90AD-0DD8DD23BF70}" srcId="{65E0B286-AD34-4344-9495-E2B98F7339B9}" destId="{F0FC9A93-4B69-914E-BA8D-9A9E2BAF8F45}" srcOrd="2" destOrd="0" parTransId="{5CAECE39-F5BA-4148-8859-8F6CC3FF1B99}" sibTransId="{F3E50676-7E27-BF48-8E35-317FEC4E15F1}"/>
    <dgm:cxn modelId="{8D8EE580-1B7F-C340-A53D-B5A7E88B3AFA}" type="presOf" srcId="{E2254DE8-0947-0441-9B16-6BBCA127205D}" destId="{6B3E3F27-05F2-C245-B6E9-8DE4910A7429}" srcOrd="0" destOrd="0" presId="urn:microsoft.com/office/officeart/2005/8/layout/default"/>
    <dgm:cxn modelId="{975E1CA5-6A3A-A146-ACBE-1728F3242BDC}" srcId="{65E0B286-AD34-4344-9495-E2B98F7339B9}" destId="{E2254DE8-0947-0441-9B16-6BBCA127205D}" srcOrd="0" destOrd="0" parTransId="{39BA6FF5-0D4B-3E49-9862-D07970E8F6AB}" sibTransId="{97BB063D-9DCA-8445-A495-109F4C95D2B1}"/>
    <dgm:cxn modelId="{171CD8B1-9294-044B-A4EF-10DFF53261F3}" type="presOf" srcId="{F0FC9A93-4B69-914E-BA8D-9A9E2BAF8F45}" destId="{097E34FB-82BB-2148-A4BB-122A155E45BB}" srcOrd="0" destOrd="0" presId="urn:microsoft.com/office/officeart/2005/8/layout/default"/>
    <dgm:cxn modelId="{C4CA84CB-A736-DE4D-8767-BBB63BAE2E45}" srcId="{65E0B286-AD34-4344-9495-E2B98F7339B9}" destId="{A82F90BF-F057-A24B-9493-D2174895DAE9}" srcOrd="1" destOrd="0" parTransId="{36595EDC-30D8-734F-908E-B1B23E2EB048}" sibTransId="{A0B13AAC-8FD7-1D49-8C1B-7AC0B0739197}"/>
    <dgm:cxn modelId="{C870B4CD-9297-694A-8739-F97D0EFDE723}" type="presOf" srcId="{A82F90BF-F057-A24B-9493-D2174895DAE9}" destId="{C48E519F-65FD-EA45-A852-19722120DDD1}" srcOrd="0" destOrd="0" presId="urn:microsoft.com/office/officeart/2005/8/layout/default"/>
    <dgm:cxn modelId="{CDB5D73C-EC9A-7344-9CF4-C42506049D12}" type="presParOf" srcId="{25BE14AD-B9CA-D641-A17A-6466FDCE95D3}" destId="{6B3E3F27-05F2-C245-B6E9-8DE4910A7429}" srcOrd="0" destOrd="0" presId="urn:microsoft.com/office/officeart/2005/8/layout/default"/>
    <dgm:cxn modelId="{11EAC4EA-CA62-5140-8ACC-4D7EDB48CAF9}" type="presParOf" srcId="{25BE14AD-B9CA-D641-A17A-6466FDCE95D3}" destId="{754DF98E-3790-D749-9569-5E19B9854CE6}" srcOrd="1" destOrd="0" presId="urn:microsoft.com/office/officeart/2005/8/layout/default"/>
    <dgm:cxn modelId="{7BAEFCAE-FEA6-5442-B661-27C935B9A6B8}" type="presParOf" srcId="{25BE14AD-B9CA-D641-A17A-6466FDCE95D3}" destId="{C48E519F-65FD-EA45-A852-19722120DDD1}" srcOrd="2" destOrd="0" presId="urn:microsoft.com/office/officeart/2005/8/layout/default"/>
    <dgm:cxn modelId="{74B8C160-554A-4249-BDEC-A73649C6A4F4}" type="presParOf" srcId="{25BE14AD-B9CA-D641-A17A-6466FDCE95D3}" destId="{3F7D964E-AAB5-F548-8EBF-21E1C2FBEC81}" srcOrd="3" destOrd="0" presId="urn:microsoft.com/office/officeart/2005/8/layout/default"/>
    <dgm:cxn modelId="{0D41AE0B-0EE3-8F41-A252-3BB19AFCFB10}" type="presParOf" srcId="{25BE14AD-B9CA-D641-A17A-6466FDCE95D3}" destId="{097E34FB-82BB-2148-A4BB-122A155E45BB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4BE4E05-6CC8-7A4A-A047-67552D5CD55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44B9D32A-70FC-AB41-8281-F0DB5289E4DF}">
      <dgm:prSet/>
      <dgm:spPr>
        <a:solidFill>
          <a:srgbClr val="92D050"/>
        </a:solidFill>
      </dgm:spPr>
      <dgm:t>
        <a:bodyPr/>
        <a:lstStyle/>
        <a:p>
          <a:r>
            <a:rPr lang="it-IT"/>
            <a:t>La </a:t>
          </a:r>
          <a:r>
            <a:rPr lang="it-IT" b="1"/>
            <a:t>funzione sociale </a:t>
          </a:r>
          <a:r>
            <a:rPr lang="it-IT"/>
            <a:t>non è più prerogativa esclusiva della Pubblica Amministrazione, ma diventa una funzione partecipata e condivisa con i soggetti del Terzo Settore.  </a:t>
          </a:r>
          <a:endParaRPr lang="en-IT"/>
        </a:p>
      </dgm:t>
    </dgm:pt>
    <dgm:pt modelId="{952427E3-88C5-0A45-A06B-C8DD31C77BB0}" type="parTrans" cxnId="{00FD2120-6531-3346-A54D-BC5CD6A17C00}">
      <dgm:prSet/>
      <dgm:spPr/>
      <dgm:t>
        <a:bodyPr/>
        <a:lstStyle/>
        <a:p>
          <a:endParaRPr lang="en-GB"/>
        </a:p>
      </dgm:t>
    </dgm:pt>
    <dgm:pt modelId="{C36CFB74-CBF5-CE4F-8F69-3B04FD86D685}" type="sibTrans" cxnId="{00FD2120-6531-3346-A54D-BC5CD6A17C00}">
      <dgm:prSet/>
      <dgm:spPr/>
      <dgm:t>
        <a:bodyPr/>
        <a:lstStyle/>
        <a:p>
          <a:endParaRPr lang="en-GB"/>
        </a:p>
      </dgm:t>
    </dgm:pt>
    <dgm:pt modelId="{E2D880B9-F721-A544-846F-4968EC130EDA}" type="pres">
      <dgm:prSet presAssocID="{04BE4E05-6CC8-7A4A-A047-67552D5CD556}" presName="linear" presStyleCnt="0">
        <dgm:presLayoutVars>
          <dgm:animLvl val="lvl"/>
          <dgm:resizeHandles val="exact"/>
        </dgm:presLayoutVars>
      </dgm:prSet>
      <dgm:spPr/>
    </dgm:pt>
    <dgm:pt modelId="{B17E6793-2943-604E-B9E5-C914065EA4EB}" type="pres">
      <dgm:prSet presAssocID="{44B9D32A-70FC-AB41-8281-F0DB5289E4D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8B76741F-18BA-5942-B181-E742B487313C}" type="presOf" srcId="{44B9D32A-70FC-AB41-8281-F0DB5289E4DF}" destId="{B17E6793-2943-604E-B9E5-C914065EA4EB}" srcOrd="0" destOrd="0" presId="urn:microsoft.com/office/officeart/2005/8/layout/vList2"/>
    <dgm:cxn modelId="{00FD2120-6531-3346-A54D-BC5CD6A17C00}" srcId="{04BE4E05-6CC8-7A4A-A047-67552D5CD556}" destId="{44B9D32A-70FC-AB41-8281-F0DB5289E4DF}" srcOrd="0" destOrd="0" parTransId="{952427E3-88C5-0A45-A06B-C8DD31C77BB0}" sibTransId="{C36CFB74-CBF5-CE4F-8F69-3B04FD86D685}"/>
    <dgm:cxn modelId="{E87EA9E8-3A5C-B644-B469-9023D0B100B3}" type="presOf" srcId="{04BE4E05-6CC8-7A4A-A047-67552D5CD556}" destId="{E2D880B9-F721-A544-846F-4968EC130EDA}" srcOrd="0" destOrd="0" presId="urn:microsoft.com/office/officeart/2005/8/layout/vList2"/>
    <dgm:cxn modelId="{21E02625-7BD6-C548-994B-BDC927FDE0E4}" type="presParOf" srcId="{E2D880B9-F721-A544-846F-4968EC130EDA}" destId="{B17E6793-2943-604E-B9E5-C914065EA4E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DBD5C75C-6D5E-C24B-B155-A306C716711A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EB025CD-D6ED-0E42-BC51-6DC25B77020E}">
      <dgm:prSet phldrT="[Text]"/>
      <dgm:spPr/>
      <dgm:t>
        <a:bodyPr/>
        <a:lstStyle/>
        <a:p>
          <a:r>
            <a:rPr lang="en-GB" dirty="0" err="1"/>
            <a:t>Proposta</a:t>
          </a:r>
          <a:r>
            <a:rPr lang="en-GB" dirty="0"/>
            <a:t> </a:t>
          </a:r>
          <a:r>
            <a:rPr lang="en-GB" dirty="0" err="1"/>
            <a:t>progettuale</a:t>
          </a:r>
          <a:endParaRPr lang="en-GB" dirty="0"/>
        </a:p>
      </dgm:t>
    </dgm:pt>
    <dgm:pt modelId="{94C3A746-BD71-AE40-AF08-E53E9E2DF3AE}" type="parTrans" cxnId="{A0327616-7F47-8E4E-9FAD-42ADEFB88C76}">
      <dgm:prSet/>
      <dgm:spPr/>
      <dgm:t>
        <a:bodyPr/>
        <a:lstStyle/>
        <a:p>
          <a:endParaRPr lang="en-GB"/>
        </a:p>
      </dgm:t>
    </dgm:pt>
    <dgm:pt modelId="{FBDDD883-05D0-D34A-AE2C-65F28A69434A}" type="sibTrans" cxnId="{A0327616-7F47-8E4E-9FAD-42ADEFB88C76}">
      <dgm:prSet/>
      <dgm:spPr/>
      <dgm:t>
        <a:bodyPr/>
        <a:lstStyle/>
        <a:p>
          <a:endParaRPr lang="en-GB"/>
        </a:p>
      </dgm:t>
    </dgm:pt>
    <dgm:pt modelId="{E6516F54-8F60-9842-8323-4D57CE07AEED}">
      <dgm:prSet phldrT="[Text]"/>
      <dgm:spPr/>
      <dgm:t>
        <a:bodyPr/>
        <a:lstStyle/>
        <a:p>
          <a:r>
            <a:rPr lang="en-GB" dirty="0"/>
            <a:t>Progetto </a:t>
          </a:r>
          <a:r>
            <a:rPr lang="en-GB" dirty="0" err="1"/>
            <a:t>unitario</a:t>
          </a:r>
          <a:endParaRPr lang="en-GB" dirty="0"/>
        </a:p>
      </dgm:t>
    </dgm:pt>
    <dgm:pt modelId="{C4BEE6EB-DD92-434D-BBCB-3CE256E81D57}" type="parTrans" cxnId="{A73C5BE6-64B6-E341-A3A7-76D6F3E38FF5}">
      <dgm:prSet/>
      <dgm:spPr/>
      <dgm:t>
        <a:bodyPr/>
        <a:lstStyle/>
        <a:p>
          <a:endParaRPr lang="en-GB"/>
        </a:p>
      </dgm:t>
    </dgm:pt>
    <dgm:pt modelId="{A4C3016C-0CFF-F948-8820-7F8CCACC7C60}" type="sibTrans" cxnId="{A73C5BE6-64B6-E341-A3A7-76D6F3E38FF5}">
      <dgm:prSet/>
      <dgm:spPr/>
      <dgm:t>
        <a:bodyPr/>
        <a:lstStyle/>
        <a:p>
          <a:endParaRPr lang="en-GB"/>
        </a:p>
      </dgm:t>
    </dgm:pt>
    <dgm:pt modelId="{FDC46702-467F-A442-8CC6-659F09D50A4A}">
      <dgm:prSet phldrT="[Text]"/>
      <dgm:spPr/>
      <dgm:t>
        <a:bodyPr/>
        <a:lstStyle/>
        <a:p>
          <a:r>
            <a:rPr lang="en-GB" dirty="0"/>
            <a:t>Quadro </a:t>
          </a:r>
          <a:r>
            <a:rPr lang="en-GB" dirty="0" err="1"/>
            <a:t>Economico</a:t>
          </a:r>
          <a:endParaRPr lang="en-GB" dirty="0"/>
        </a:p>
      </dgm:t>
    </dgm:pt>
    <dgm:pt modelId="{46A640A7-F813-5E4C-A0B4-E1701492FA3E}" type="parTrans" cxnId="{B59D3457-C567-D046-9A15-1C2781CAFF60}">
      <dgm:prSet/>
      <dgm:spPr/>
      <dgm:t>
        <a:bodyPr/>
        <a:lstStyle/>
        <a:p>
          <a:endParaRPr lang="en-GB"/>
        </a:p>
      </dgm:t>
    </dgm:pt>
    <dgm:pt modelId="{1E5471E8-B075-A148-9AE3-0231086466E3}" type="sibTrans" cxnId="{B59D3457-C567-D046-9A15-1C2781CAFF60}">
      <dgm:prSet/>
      <dgm:spPr/>
      <dgm:t>
        <a:bodyPr/>
        <a:lstStyle/>
        <a:p>
          <a:endParaRPr lang="en-GB"/>
        </a:p>
      </dgm:t>
    </dgm:pt>
    <dgm:pt modelId="{05E407D8-7919-B140-BC85-1E22DFB039DF}">
      <dgm:prSet phldrT="[Text]"/>
      <dgm:spPr/>
      <dgm:t>
        <a:bodyPr/>
        <a:lstStyle/>
        <a:p>
          <a:r>
            <a:rPr lang="en-GB" dirty="0" err="1"/>
            <a:t>Attuazione</a:t>
          </a:r>
          <a:endParaRPr lang="en-GB" dirty="0"/>
        </a:p>
      </dgm:t>
    </dgm:pt>
    <dgm:pt modelId="{5E01263B-9B9B-734C-9F1C-38F033025DF7}" type="parTrans" cxnId="{E0D32E8E-A15B-0B4F-9386-EBA45BFE43CF}">
      <dgm:prSet/>
      <dgm:spPr/>
      <dgm:t>
        <a:bodyPr/>
        <a:lstStyle/>
        <a:p>
          <a:endParaRPr lang="en-GB"/>
        </a:p>
      </dgm:t>
    </dgm:pt>
    <dgm:pt modelId="{31D9A32B-D746-2C4F-BA33-A174C069888D}" type="sibTrans" cxnId="{E0D32E8E-A15B-0B4F-9386-EBA45BFE43CF}">
      <dgm:prSet/>
      <dgm:spPr/>
      <dgm:t>
        <a:bodyPr/>
        <a:lstStyle/>
        <a:p>
          <a:endParaRPr lang="en-GB"/>
        </a:p>
      </dgm:t>
    </dgm:pt>
    <dgm:pt modelId="{6AC1AD33-CD15-804B-9B53-932C6B3C876D}">
      <dgm:prSet phldrT="[Text]"/>
      <dgm:spPr/>
      <dgm:t>
        <a:bodyPr/>
        <a:lstStyle/>
        <a:p>
          <a:r>
            <a:rPr lang="en-GB" dirty="0"/>
            <a:t>V.I.S.</a:t>
          </a:r>
        </a:p>
      </dgm:t>
    </dgm:pt>
    <dgm:pt modelId="{3E39BAAC-358F-4943-BFA0-014CC1D4BD75}" type="parTrans" cxnId="{0290CDB5-9F52-4347-BEC0-F7B9D6FEE6E5}">
      <dgm:prSet/>
      <dgm:spPr/>
      <dgm:t>
        <a:bodyPr/>
        <a:lstStyle/>
        <a:p>
          <a:endParaRPr lang="en-GB"/>
        </a:p>
      </dgm:t>
    </dgm:pt>
    <dgm:pt modelId="{F5737AF8-7F29-B54D-B06B-A46BA91A2330}" type="sibTrans" cxnId="{0290CDB5-9F52-4347-BEC0-F7B9D6FEE6E5}">
      <dgm:prSet/>
      <dgm:spPr/>
      <dgm:t>
        <a:bodyPr/>
        <a:lstStyle/>
        <a:p>
          <a:endParaRPr lang="en-GB"/>
        </a:p>
      </dgm:t>
    </dgm:pt>
    <dgm:pt modelId="{10A0A898-36DC-354B-AD7D-6F8E549DD102}" type="pres">
      <dgm:prSet presAssocID="{DBD5C75C-6D5E-C24B-B155-A306C716711A}" presName="diagram" presStyleCnt="0">
        <dgm:presLayoutVars>
          <dgm:dir/>
          <dgm:resizeHandles val="exact"/>
        </dgm:presLayoutVars>
      </dgm:prSet>
      <dgm:spPr/>
    </dgm:pt>
    <dgm:pt modelId="{8ADA79E6-27E7-D24D-8E5C-349A88FC61C7}" type="pres">
      <dgm:prSet presAssocID="{8EB025CD-D6ED-0E42-BC51-6DC25B77020E}" presName="node" presStyleLbl="node1" presStyleIdx="0" presStyleCnt="5">
        <dgm:presLayoutVars>
          <dgm:bulletEnabled val="1"/>
        </dgm:presLayoutVars>
      </dgm:prSet>
      <dgm:spPr/>
    </dgm:pt>
    <dgm:pt modelId="{C5B8627D-81EF-6B47-95E9-83214F078240}" type="pres">
      <dgm:prSet presAssocID="{FBDDD883-05D0-D34A-AE2C-65F28A69434A}" presName="sibTrans" presStyleCnt="0"/>
      <dgm:spPr/>
    </dgm:pt>
    <dgm:pt modelId="{B22B6835-EB2E-9A40-8560-21CB890B790D}" type="pres">
      <dgm:prSet presAssocID="{E6516F54-8F60-9842-8323-4D57CE07AEED}" presName="node" presStyleLbl="node1" presStyleIdx="1" presStyleCnt="5">
        <dgm:presLayoutVars>
          <dgm:bulletEnabled val="1"/>
        </dgm:presLayoutVars>
      </dgm:prSet>
      <dgm:spPr/>
    </dgm:pt>
    <dgm:pt modelId="{5A573365-4E09-404D-857A-F2B4AD3BEFE4}" type="pres">
      <dgm:prSet presAssocID="{A4C3016C-0CFF-F948-8820-7F8CCACC7C60}" presName="sibTrans" presStyleCnt="0"/>
      <dgm:spPr/>
    </dgm:pt>
    <dgm:pt modelId="{57534DB2-5940-AC46-8609-187F04FB56FA}" type="pres">
      <dgm:prSet presAssocID="{FDC46702-467F-A442-8CC6-659F09D50A4A}" presName="node" presStyleLbl="node1" presStyleIdx="2" presStyleCnt="5">
        <dgm:presLayoutVars>
          <dgm:bulletEnabled val="1"/>
        </dgm:presLayoutVars>
      </dgm:prSet>
      <dgm:spPr/>
    </dgm:pt>
    <dgm:pt modelId="{D90B5682-2A24-8248-86E2-BCB3278E7152}" type="pres">
      <dgm:prSet presAssocID="{1E5471E8-B075-A148-9AE3-0231086466E3}" presName="sibTrans" presStyleCnt="0"/>
      <dgm:spPr/>
    </dgm:pt>
    <dgm:pt modelId="{0E2EA4F9-7E70-4149-BD47-94293C3421A3}" type="pres">
      <dgm:prSet presAssocID="{05E407D8-7919-B140-BC85-1E22DFB039DF}" presName="node" presStyleLbl="node1" presStyleIdx="3" presStyleCnt="5">
        <dgm:presLayoutVars>
          <dgm:bulletEnabled val="1"/>
        </dgm:presLayoutVars>
      </dgm:prSet>
      <dgm:spPr/>
    </dgm:pt>
    <dgm:pt modelId="{DC7EAC92-3C3F-A040-9B70-961178D33529}" type="pres">
      <dgm:prSet presAssocID="{31D9A32B-D746-2C4F-BA33-A174C069888D}" presName="sibTrans" presStyleCnt="0"/>
      <dgm:spPr/>
    </dgm:pt>
    <dgm:pt modelId="{D7183791-4A91-5346-8F6E-58B3D79AE6C8}" type="pres">
      <dgm:prSet presAssocID="{6AC1AD33-CD15-804B-9B53-932C6B3C876D}" presName="node" presStyleLbl="node1" presStyleIdx="4" presStyleCnt="5">
        <dgm:presLayoutVars>
          <dgm:bulletEnabled val="1"/>
        </dgm:presLayoutVars>
      </dgm:prSet>
      <dgm:spPr/>
    </dgm:pt>
  </dgm:ptLst>
  <dgm:cxnLst>
    <dgm:cxn modelId="{E7FAD20A-2223-8649-B26D-F5729D6C9299}" type="presOf" srcId="{6AC1AD33-CD15-804B-9B53-932C6B3C876D}" destId="{D7183791-4A91-5346-8F6E-58B3D79AE6C8}" srcOrd="0" destOrd="0" presId="urn:microsoft.com/office/officeart/2005/8/layout/default"/>
    <dgm:cxn modelId="{A0327616-7F47-8E4E-9FAD-42ADEFB88C76}" srcId="{DBD5C75C-6D5E-C24B-B155-A306C716711A}" destId="{8EB025CD-D6ED-0E42-BC51-6DC25B77020E}" srcOrd="0" destOrd="0" parTransId="{94C3A746-BD71-AE40-AF08-E53E9E2DF3AE}" sibTransId="{FBDDD883-05D0-D34A-AE2C-65F28A69434A}"/>
    <dgm:cxn modelId="{B59D3457-C567-D046-9A15-1C2781CAFF60}" srcId="{DBD5C75C-6D5E-C24B-B155-A306C716711A}" destId="{FDC46702-467F-A442-8CC6-659F09D50A4A}" srcOrd="2" destOrd="0" parTransId="{46A640A7-F813-5E4C-A0B4-E1701492FA3E}" sibTransId="{1E5471E8-B075-A148-9AE3-0231086466E3}"/>
    <dgm:cxn modelId="{E8927857-DB5C-B749-B491-71595F2A17C5}" type="presOf" srcId="{05E407D8-7919-B140-BC85-1E22DFB039DF}" destId="{0E2EA4F9-7E70-4149-BD47-94293C3421A3}" srcOrd="0" destOrd="0" presId="urn:microsoft.com/office/officeart/2005/8/layout/default"/>
    <dgm:cxn modelId="{E0D32E8E-A15B-0B4F-9386-EBA45BFE43CF}" srcId="{DBD5C75C-6D5E-C24B-B155-A306C716711A}" destId="{05E407D8-7919-B140-BC85-1E22DFB039DF}" srcOrd="3" destOrd="0" parTransId="{5E01263B-9B9B-734C-9F1C-38F033025DF7}" sibTransId="{31D9A32B-D746-2C4F-BA33-A174C069888D}"/>
    <dgm:cxn modelId="{5ACCB199-62A5-1045-9736-A27CBEDA3A6D}" type="presOf" srcId="{DBD5C75C-6D5E-C24B-B155-A306C716711A}" destId="{10A0A898-36DC-354B-AD7D-6F8E549DD102}" srcOrd="0" destOrd="0" presId="urn:microsoft.com/office/officeart/2005/8/layout/default"/>
    <dgm:cxn modelId="{0290CDB5-9F52-4347-BEC0-F7B9D6FEE6E5}" srcId="{DBD5C75C-6D5E-C24B-B155-A306C716711A}" destId="{6AC1AD33-CD15-804B-9B53-932C6B3C876D}" srcOrd="4" destOrd="0" parTransId="{3E39BAAC-358F-4943-BFA0-014CC1D4BD75}" sibTransId="{F5737AF8-7F29-B54D-B06B-A46BA91A2330}"/>
    <dgm:cxn modelId="{28C5D5D8-9E8C-7343-973F-E651646F52B0}" type="presOf" srcId="{E6516F54-8F60-9842-8323-4D57CE07AEED}" destId="{B22B6835-EB2E-9A40-8560-21CB890B790D}" srcOrd="0" destOrd="0" presId="urn:microsoft.com/office/officeart/2005/8/layout/default"/>
    <dgm:cxn modelId="{EA7762DD-DB12-914F-B85D-59B804F23B19}" type="presOf" srcId="{8EB025CD-D6ED-0E42-BC51-6DC25B77020E}" destId="{8ADA79E6-27E7-D24D-8E5C-349A88FC61C7}" srcOrd="0" destOrd="0" presId="urn:microsoft.com/office/officeart/2005/8/layout/default"/>
    <dgm:cxn modelId="{A73C5BE6-64B6-E341-A3A7-76D6F3E38FF5}" srcId="{DBD5C75C-6D5E-C24B-B155-A306C716711A}" destId="{E6516F54-8F60-9842-8323-4D57CE07AEED}" srcOrd="1" destOrd="0" parTransId="{C4BEE6EB-DD92-434D-BBCB-3CE256E81D57}" sibTransId="{A4C3016C-0CFF-F948-8820-7F8CCACC7C60}"/>
    <dgm:cxn modelId="{3D47E1EF-1232-F746-BC8E-D4E4326F68A0}" type="presOf" srcId="{FDC46702-467F-A442-8CC6-659F09D50A4A}" destId="{57534DB2-5940-AC46-8609-187F04FB56FA}" srcOrd="0" destOrd="0" presId="urn:microsoft.com/office/officeart/2005/8/layout/default"/>
    <dgm:cxn modelId="{9EEBB25A-D46D-5D43-A449-CEB837FB92FD}" type="presParOf" srcId="{10A0A898-36DC-354B-AD7D-6F8E549DD102}" destId="{8ADA79E6-27E7-D24D-8E5C-349A88FC61C7}" srcOrd="0" destOrd="0" presId="urn:microsoft.com/office/officeart/2005/8/layout/default"/>
    <dgm:cxn modelId="{7E2F8C91-2AA2-3B43-A4B6-377AC4B348A0}" type="presParOf" srcId="{10A0A898-36DC-354B-AD7D-6F8E549DD102}" destId="{C5B8627D-81EF-6B47-95E9-83214F078240}" srcOrd="1" destOrd="0" presId="urn:microsoft.com/office/officeart/2005/8/layout/default"/>
    <dgm:cxn modelId="{C3212186-2278-644E-BEA7-E568AE15E6CB}" type="presParOf" srcId="{10A0A898-36DC-354B-AD7D-6F8E549DD102}" destId="{B22B6835-EB2E-9A40-8560-21CB890B790D}" srcOrd="2" destOrd="0" presId="urn:microsoft.com/office/officeart/2005/8/layout/default"/>
    <dgm:cxn modelId="{BF256073-16C1-5240-800B-FC90BDAFC73F}" type="presParOf" srcId="{10A0A898-36DC-354B-AD7D-6F8E549DD102}" destId="{5A573365-4E09-404D-857A-F2B4AD3BEFE4}" srcOrd="3" destOrd="0" presId="urn:microsoft.com/office/officeart/2005/8/layout/default"/>
    <dgm:cxn modelId="{03378477-DE75-EE44-A5A9-6FB4CFBA7646}" type="presParOf" srcId="{10A0A898-36DC-354B-AD7D-6F8E549DD102}" destId="{57534DB2-5940-AC46-8609-187F04FB56FA}" srcOrd="4" destOrd="0" presId="urn:microsoft.com/office/officeart/2005/8/layout/default"/>
    <dgm:cxn modelId="{443CF891-6CB8-9143-AFE1-E7ACAB114EC9}" type="presParOf" srcId="{10A0A898-36DC-354B-AD7D-6F8E549DD102}" destId="{D90B5682-2A24-8248-86E2-BCB3278E7152}" srcOrd="5" destOrd="0" presId="urn:microsoft.com/office/officeart/2005/8/layout/default"/>
    <dgm:cxn modelId="{5CA318D2-E060-CD49-A2A1-42490537E969}" type="presParOf" srcId="{10A0A898-36DC-354B-AD7D-6F8E549DD102}" destId="{0E2EA4F9-7E70-4149-BD47-94293C3421A3}" srcOrd="6" destOrd="0" presId="urn:microsoft.com/office/officeart/2005/8/layout/default"/>
    <dgm:cxn modelId="{8088E817-8FDD-2C4F-A0AF-7BB22A49AB5A}" type="presParOf" srcId="{10A0A898-36DC-354B-AD7D-6F8E549DD102}" destId="{DC7EAC92-3C3F-A040-9B70-961178D33529}" srcOrd="7" destOrd="0" presId="urn:microsoft.com/office/officeart/2005/8/layout/default"/>
    <dgm:cxn modelId="{2880E435-0A3F-9B43-9077-8EA41D49F075}" type="presParOf" srcId="{10A0A898-36DC-354B-AD7D-6F8E549DD102}" destId="{D7183791-4A91-5346-8F6E-58B3D79AE6C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32E8C58-0536-8F49-848C-448CA8A33966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3F965C9-1703-F64C-AB23-6628C02CDB85}">
      <dgm:prSet phldrT="[Text]"/>
      <dgm:spPr/>
      <dgm:t>
        <a:bodyPr/>
        <a:lstStyle/>
        <a:p>
          <a:r>
            <a:rPr lang="en-GB" dirty="0"/>
            <a:t>Tempi</a:t>
          </a:r>
        </a:p>
      </dgm:t>
    </dgm:pt>
    <dgm:pt modelId="{08EC4507-3946-6947-9E25-2BF55CD31208}" type="parTrans" cxnId="{2D0476B2-D811-A942-8F8E-8C1E06CD096C}">
      <dgm:prSet/>
      <dgm:spPr/>
      <dgm:t>
        <a:bodyPr/>
        <a:lstStyle/>
        <a:p>
          <a:endParaRPr lang="en-GB"/>
        </a:p>
      </dgm:t>
    </dgm:pt>
    <dgm:pt modelId="{3994A7EB-7E17-BC40-A0A0-1DA841BCC644}" type="sibTrans" cxnId="{2D0476B2-D811-A942-8F8E-8C1E06CD096C}">
      <dgm:prSet/>
      <dgm:spPr/>
      <dgm:t>
        <a:bodyPr/>
        <a:lstStyle/>
        <a:p>
          <a:endParaRPr lang="en-GB"/>
        </a:p>
      </dgm:t>
    </dgm:pt>
    <dgm:pt modelId="{9066F4AF-4788-8B4B-B4AF-BAB1977F348B}">
      <dgm:prSet phldrT="[Text]"/>
      <dgm:spPr/>
      <dgm:t>
        <a:bodyPr/>
        <a:lstStyle/>
        <a:p>
          <a:r>
            <a:rPr lang="en-GB" dirty="0" err="1"/>
            <a:t>Azioni</a:t>
          </a:r>
          <a:endParaRPr lang="en-GB" dirty="0"/>
        </a:p>
      </dgm:t>
    </dgm:pt>
    <dgm:pt modelId="{6BCC6D30-B6D5-0F4C-A023-C2DDFD3F24BE}" type="parTrans" cxnId="{E04E807C-68DB-A549-8079-33BD496D7671}">
      <dgm:prSet/>
      <dgm:spPr/>
      <dgm:t>
        <a:bodyPr/>
        <a:lstStyle/>
        <a:p>
          <a:endParaRPr lang="en-GB"/>
        </a:p>
      </dgm:t>
    </dgm:pt>
    <dgm:pt modelId="{6B38F53A-2B7F-8F4E-A72F-2BC72AB8F220}" type="sibTrans" cxnId="{E04E807C-68DB-A549-8079-33BD496D7671}">
      <dgm:prSet/>
      <dgm:spPr/>
      <dgm:t>
        <a:bodyPr/>
        <a:lstStyle/>
        <a:p>
          <a:endParaRPr lang="en-GB"/>
        </a:p>
      </dgm:t>
    </dgm:pt>
    <dgm:pt modelId="{70DD4E6C-9170-3043-8FE6-3C6ADB21EA4B}">
      <dgm:prSet phldrT="[Text]"/>
      <dgm:spPr/>
      <dgm:t>
        <a:bodyPr/>
        <a:lstStyle/>
        <a:p>
          <a:r>
            <a:rPr lang="en-GB" dirty="0" err="1"/>
            <a:t>Monitoraggio</a:t>
          </a:r>
          <a:r>
            <a:rPr lang="en-GB" dirty="0"/>
            <a:t> </a:t>
          </a:r>
          <a:r>
            <a:rPr lang="en-GB" dirty="0" err="1"/>
            <a:t>renidcontazione</a:t>
          </a:r>
          <a:endParaRPr lang="en-GB" dirty="0"/>
        </a:p>
      </dgm:t>
    </dgm:pt>
    <dgm:pt modelId="{3159A8FF-1AF7-B54A-BA6F-4A02B156DF21}" type="parTrans" cxnId="{69A7C65B-19FB-614C-A152-6C6FCDD5E8B6}">
      <dgm:prSet/>
      <dgm:spPr/>
      <dgm:t>
        <a:bodyPr/>
        <a:lstStyle/>
        <a:p>
          <a:endParaRPr lang="en-GB"/>
        </a:p>
      </dgm:t>
    </dgm:pt>
    <dgm:pt modelId="{DBBC3293-9770-DB47-ADA2-94ACC46F1000}" type="sibTrans" cxnId="{69A7C65B-19FB-614C-A152-6C6FCDD5E8B6}">
      <dgm:prSet/>
      <dgm:spPr/>
      <dgm:t>
        <a:bodyPr/>
        <a:lstStyle/>
        <a:p>
          <a:endParaRPr lang="en-GB"/>
        </a:p>
      </dgm:t>
    </dgm:pt>
    <dgm:pt modelId="{5AC36781-31F7-3E4C-8BA1-EF9ADFC2E225}">
      <dgm:prSet phldrT="[Text]"/>
      <dgm:spPr/>
      <dgm:t>
        <a:bodyPr/>
        <a:lstStyle/>
        <a:p>
          <a:r>
            <a:rPr lang="en-GB" dirty="0" err="1"/>
            <a:t>Valutazione</a:t>
          </a:r>
          <a:endParaRPr lang="en-GB" dirty="0"/>
        </a:p>
      </dgm:t>
    </dgm:pt>
    <dgm:pt modelId="{137F1FA5-FE0D-4F46-9DF0-58BD5B2E44DE}" type="parTrans" cxnId="{8ECACAA0-45E4-0A4C-B312-D0702958662F}">
      <dgm:prSet/>
      <dgm:spPr/>
      <dgm:t>
        <a:bodyPr/>
        <a:lstStyle/>
        <a:p>
          <a:endParaRPr lang="en-GB"/>
        </a:p>
      </dgm:t>
    </dgm:pt>
    <dgm:pt modelId="{C637975C-7B92-8243-9D86-DE98429936ED}" type="sibTrans" cxnId="{8ECACAA0-45E4-0A4C-B312-D0702958662F}">
      <dgm:prSet/>
      <dgm:spPr/>
      <dgm:t>
        <a:bodyPr/>
        <a:lstStyle/>
        <a:p>
          <a:endParaRPr lang="en-GB"/>
        </a:p>
      </dgm:t>
    </dgm:pt>
    <dgm:pt modelId="{7D6B13D8-560A-6D4B-93FB-C7E227062504}" type="pres">
      <dgm:prSet presAssocID="{D32E8C58-0536-8F49-848C-448CA8A33966}" presName="diagram" presStyleCnt="0">
        <dgm:presLayoutVars>
          <dgm:dir/>
          <dgm:resizeHandles val="exact"/>
        </dgm:presLayoutVars>
      </dgm:prSet>
      <dgm:spPr/>
    </dgm:pt>
    <dgm:pt modelId="{BBAA052D-6659-324F-9C2D-F41A10C4374E}" type="pres">
      <dgm:prSet presAssocID="{53F965C9-1703-F64C-AB23-6628C02CDB85}" presName="node" presStyleLbl="node1" presStyleIdx="0" presStyleCnt="4" custLinFactY="1798" custLinFactNeighborX="4355" custLinFactNeighborY="100000">
        <dgm:presLayoutVars>
          <dgm:bulletEnabled val="1"/>
        </dgm:presLayoutVars>
      </dgm:prSet>
      <dgm:spPr/>
    </dgm:pt>
    <dgm:pt modelId="{2C7264AA-C5D5-204F-A654-54055CA4BB03}" type="pres">
      <dgm:prSet presAssocID="{3994A7EB-7E17-BC40-A0A0-1DA841BCC644}" presName="sibTrans" presStyleCnt="0"/>
      <dgm:spPr/>
    </dgm:pt>
    <dgm:pt modelId="{34D52963-D2D4-2046-835C-5A9977902EF5}" type="pres">
      <dgm:prSet presAssocID="{9066F4AF-4788-8B4B-B4AF-BAB1977F348B}" presName="node" presStyleLbl="node1" presStyleIdx="1" presStyleCnt="4" custLinFactX="-3414" custLinFactNeighborX="-100000" custLinFactNeighborY="-27739">
        <dgm:presLayoutVars>
          <dgm:bulletEnabled val="1"/>
        </dgm:presLayoutVars>
      </dgm:prSet>
      <dgm:spPr/>
    </dgm:pt>
    <dgm:pt modelId="{85DCE8BF-2BAA-2449-A068-0069967F23CF}" type="pres">
      <dgm:prSet presAssocID="{6B38F53A-2B7F-8F4E-A72F-2BC72AB8F220}" presName="sibTrans" presStyleCnt="0"/>
      <dgm:spPr/>
    </dgm:pt>
    <dgm:pt modelId="{E2417C4E-2DEA-F04B-880E-B202BB489BA3}" type="pres">
      <dgm:prSet presAssocID="{70DD4E6C-9170-3043-8FE6-3C6ADB21EA4B}" presName="node" presStyleLbl="node1" presStyleIdx="2" presStyleCnt="4" custLinFactX="11689" custLinFactNeighborX="100000" custLinFactNeighborY="-83964">
        <dgm:presLayoutVars>
          <dgm:bulletEnabled val="1"/>
        </dgm:presLayoutVars>
      </dgm:prSet>
      <dgm:spPr/>
    </dgm:pt>
    <dgm:pt modelId="{8BF7E8B4-BDB3-B249-AA0C-F9444E021A3E}" type="pres">
      <dgm:prSet presAssocID="{DBBC3293-9770-DB47-ADA2-94ACC46F1000}" presName="sibTrans" presStyleCnt="0"/>
      <dgm:spPr/>
    </dgm:pt>
    <dgm:pt modelId="{543693EA-F102-0948-9DC3-5DFBEF528F70}" type="pres">
      <dgm:prSet presAssocID="{5AC36781-31F7-3E4C-8BA1-EF9ADFC2E225}" presName="node" presStyleLbl="node1" presStyleIdx="3" presStyleCnt="4" custLinFactNeighborX="3092" custLinFactNeighborY="36776">
        <dgm:presLayoutVars>
          <dgm:bulletEnabled val="1"/>
        </dgm:presLayoutVars>
      </dgm:prSet>
      <dgm:spPr/>
    </dgm:pt>
  </dgm:ptLst>
  <dgm:cxnLst>
    <dgm:cxn modelId="{3D52CC23-77F6-3944-B50C-25F0AB827ADC}" type="presOf" srcId="{5AC36781-31F7-3E4C-8BA1-EF9ADFC2E225}" destId="{543693EA-F102-0948-9DC3-5DFBEF528F70}" srcOrd="0" destOrd="0" presId="urn:microsoft.com/office/officeart/2005/8/layout/default"/>
    <dgm:cxn modelId="{2F3F4D38-B84E-BE4A-8C45-946447F8EBBA}" type="presOf" srcId="{70DD4E6C-9170-3043-8FE6-3C6ADB21EA4B}" destId="{E2417C4E-2DEA-F04B-880E-B202BB489BA3}" srcOrd="0" destOrd="0" presId="urn:microsoft.com/office/officeart/2005/8/layout/default"/>
    <dgm:cxn modelId="{69A7C65B-19FB-614C-A152-6C6FCDD5E8B6}" srcId="{D32E8C58-0536-8F49-848C-448CA8A33966}" destId="{70DD4E6C-9170-3043-8FE6-3C6ADB21EA4B}" srcOrd="2" destOrd="0" parTransId="{3159A8FF-1AF7-B54A-BA6F-4A02B156DF21}" sibTransId="{DBBC3293-9770-DB47-ADA2-94ACC46F1000}"/>
    <dgm:cxn modelId="{DE5B426E-94B5-A44D-ADAC-A40C25784272}" type="presOf" srcId="{9066F4AF-4788-8B4B-B4AF-BAB1977F348B}" destId="{34D52963-D2D4-2046-835C-5A9977902EF5}" srcOrd="0" destOrd="0" presId="urn:microsoft.com/office/officeart/2005/8/layout/default"/>
    <dgm:cxn modelId="{E04E807C-68DB-A549-8079-33BD496D7671}" srcId="{D32E8C58-0536-8F49-848C-448CA8A33966}" destId="{9066F4AF-4788-8B4B-B4AF-BAB1977F348B}" srcOrd="1" destOrd="0" parTransId="{6BCC6D30-B6D5-0F4C-A023-C2DDFD3F24BE}" sibTransId="{6B38F53A-2B7F-8F4E-A72F-2BC72AB8F220}"/>
    <dgm:cxn modelId="{8ECACAA0-45E4-0A4C-B312-D0702958662F}" srcId="{D32E8C58-0536-8F49-848C-448CA8A33966}" destId="{5AC36781-31F7-3E4C-8BA1-EF9ADFC2E225}" srcOrd="3" destOrd="0" parTransId="{137F1FA5-FE0D-4F46-9DF0-58BD5B2E44DE}" sibTransId="{C637975C-7B92-8243-9D86-DE98429936ED}"/>
    <dgm:cxn modelId="{55A6C1A9-028A-AF4F-8A32-A0ED5B8FCFEA}" type="presOf" srcId="{53F965C9-1703-F64C-AB23-6628C02CDB85}" destId="{BBAA052D-6659-324F-9C2D-F41A10C4374E}" srcOrd="0" destOrd="0" presId="urn:microsoft.com/office/officeart/2005/8/layout/default"/>
    <dgm:cxn modelId="{623848AE-6DCA-6743-9F29-47CB32BD4762}" type="presOf" srcId="{D32E8C58-0536-8F49-848C-448CA8A33966}" destId="{7D6B13D8-560A-6D4B-93FB-C7E227062504}" srcOrd="0" destOrd="0" presId="urn:microsoft.com/office/officeart/2005/8/layout/default"/>
    <dgm:cxn modelId="{2D0476B2-D811-A942-8F8E-8C1E06CD096C}" srcId="{D32E8C58-0536-8F49-848C-448CA8A33966}" destId="{53F965C9-1703-F64C-AB23-6628C02CDB85}" srcOrd="0" destOrd="0" parTransId="{08EC4507-3946-6947-9E25-2BF55CD31208}" sibTransId="{3994A7EB-7E17-BC40-A0A0-1DA841BCC644}"/>
    <dgm:cxn modelId="{2E8AE92D-9E58-6446-96BF-4964F9601CEA}" type="presParOf" srcId="{7D6B13D8-560A-6D4B-93FB-C7E227062504}" destId="{BBAA052D-6659-324F-9C2D-F41A10C4374E}" srcOrd="0" destOrd="0" presId="urn:microsoft.com/office/officeart/2005/8/layout/default"/>
    <dgm:cxn modelId="{5B1D8A18-1FD0-4340-86D5-C3170315BC39}" type="presParOf" srcId="{7D6B13D8-560A-6D4B-93FB-C7E227062504}" destId="{2C7264AA-C5D5-204F-A654-54055CA4BB03}" srcOrd="1" destOrd="0" presId="urn:microsoft.com/office/officeart/2005/8/layout/default"/>
    <dgm:cxn modelId="{A46E8146-6B75-974B-AF38-184943D95BA9}" type="presParOf" srcId="{7D6B13D8-560A-6D4B-93FB-C7E227062504}" destId="{34D52963-D2D4-2046-835C-5A9977902EF5}" srcOrd="2" destOrd="0" presId="urn:microsoft.com/office/officeart/2005/8/layout/default"/>
    <dgm:cxn modelId="{415D2337-39ED-3047-91AD-FC383AFFF50B}" type="presParOf" srcId="{7D6B13D8-560A-6D4B-93FB-C7E227062504}" destId="{85DCE8BF-2BAA-2449-A068-0069967F23CF}" srcOrd="3" destOrd="0" presId="urn:microsoft.com/office/officeart/2005/8/layout/default"/>
    <dgm:cxn modelId="{54307867-DA77-5746-AF38-0DE33215BF33}" type="presParOf" srcId="{7D6B13D8-560A-6D4B-93FB-C7E227062504}" destId="{E2417C4E-2DEA-F04B-880E-B202BB489BA3}" srcOrd="4" destOrd="0" presId="urn:microsoft.com/office/officeart/2005/8/layout/default"/>
    <dgm:cxn modelId="{E5CD767E-245D-DC41-91D9-E9BFD6FE5BAA}" type="presParOf" srcId="{7D6B13D8-560A-6D4B-93FB-C7E227062504}" destId="{8BF7E8B4-BDB3-B249-AA0C-F9444E021A3E}" srcOrd="5" destOrd="0" presId="urn:microsoft.com/office/officeart/2005/8/layout/default"/>
    <dgm:cxn modelId="{BFE4D357-7084-8047-A1CB-9C1CB87EA3E8}" type="presParOf" srcId="{7D6B13D8-560A-6D4B-93FB-C7E227062504}" destId="{543693EA-F102-0948-9DC3-5DFBEF528F70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19ED5539-4566-8644-BA12-3C5FF311C813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9F80412-309A-1743-BE30-F31CE4A6203A}">
      <dgm:prSet phldrT="[Text]"/>
      <dgm:spPr/>
      <dgm:t>
        <a:bodyPr/>
        <a:lstStyle/>
        <a:p>
          <a:r>
            <a:rPr lang="en-GB" dirty="0" err="1"/>
            <a:t>Riapertura</a:t>
          </a:r>
          <a:r>
            <a:rPr lang="en-GB" dirty="0"/>
            <a:t> </a:t>
          </a:r>
          <a:r>
            <a:rPr lang="en-GB" dirty="0" err="1"/>
            <a:t>della</a:t>
          </a:r>
          <a:r>
            <a:rPr lang="en-GB" dirty="0"/>
            <a:t> </a:t>
          </a:r>
          <a:r>
            <a:rPr lang="en-GB" dirty="0" err="1"/>
            <a:t>copro</a:t>
          </a:r>
          <a:endParaRPr lang="en-GB" dirty="0"/>
        </a:p>
      </dgm:t>
    </dgm:pt>
    <dgm:pt modelId="{478105DF-6D97-2941-AD2D-1F595ABB352F}" type="parTrans" cxnId="{ECDF4E03-7208-D843-8D1B-379BFE9184B8}">
      <dgm:prSet/>
      <dgm:spPr/>
      <dgm:t>
        <a:bodyPr/>
        <a:lstStyle/>
        <a:p>
          <a:endParaRPr lang="en-GB"/>
        </a:p>
      </dgm:t>
    </dgm:pt>
    <dgm:pt modelId="{A1145877-218E-4A45-80DE-2A71097242DD}" type="sibTrans" cxnId="{ECDF4E03-7208-D843-8D1B-379BFE9184B8}">
      <dgm:prSet/>
      <dgm:spPr/>
      <dgm:t>
        <a:bodyPr/>
        <a:lstStyle/>
        <a:p>
          <a:endParaRPr lang="en-GB"/>
        </a:p>
      </dgm:t>
    </dgm:pt>
    <dgm:pt modelId="{AC110DFF-78C7-FC43-9533-054983A1A02B}">
      <dgm:prSet phldrT="[Text]"/>
      <dgm:spPr/>
      <dgm:t>
        <a:bodyPr/>
        <a:lstStyle/>
        <a:p>
          <a:r>
            <a:rPr lang="en-GB" dirty="0" err="1"/>
            <a:t>Processo</a:t>
          </a:r>
          <a:r>
            <a:rPr lang="en-GB" dirty="0"/>
            <a:t> </a:t>
          </a:r>
          <a:r>
            <a:rPr lang="en-GB" dirty="0" err="1"/>
            <a:t>dinamico</a:t>
          </a:r>
          <a:endParaRPr lang="en-GB" dirty="0"/>
        </a:p>
      </dgm:t>
    </dgm:pt>
    <dgm:pt modelId="{FE7CA8B6-0A5C-9344-90F4-02D6E4583921}" type="parTrans" cxnId="{6EA9B893-2C6D-FC4B-9CAA-A9E49FE26A92}">
      <dgm:prSet/>
      <dgm:spPr/>
      <dgm:t>
        <a:bodyPr/>
        <a:lstStyle/>
        <a:p>
          <a:endParaRPr lang="en-GB"/>
        </a:p>
      </dgm:t>
    </dgm:pt>
    <dgm:pt modelId="{3B6C1295-762F-3F4E-A827-480A41F07E3B}" type="sibTrans" cxnId="{6EA9B893-2C6D-FC4B-9CAA-A9E49FE26A92}">
      <dgm:prSet/>
      <dgm:spPr/>
      <dgm:t>
        <a:bodyPr/>
        <a:lstStyle/>
        <a:p>
          <a:endParaRPr lang="en-GB"/>
        </a:p>
      </dgm:t>
    </dgm:pt>
    <dgm:pt modelId="{3F8E2FE8-975D-ED46-893E-F14FF6130862}">
      <dgm:prSet phldrT="[Text]"/>
      <dgm:spPr/>
      <dgm:t>
        <a:bodyPr/>
        <a:lstStyle/>
        <a:p>
          <a:r>
            <a:rPr lang="en-GB" dirty="0" err="1"/>
            <a:t>Flessibilità</a:t>
          </a:r>
          <a:endParaRPr lang="en-GB" dirty="0"/>
        </a:p>
      </dgm:t>
    </dgm:pt>
    <dgm:pt modelId="{085A5109-A00E-3E48-BB49-11791F36887B}" type="parTrans" cxnId="{3980FCB8-A4CC-7040-88C2-FB238755E525}">
      <dgm:prSet/>
      <dgm:spPr/>
      <dgm:t>
        <a:bodyPr/>
        <a:lstStyle/>
        <a:p>
          <a:endParaRPr lang="en-GB"/>
        </a:p>
      </dgm:t>
    </dgm:pt>
    <dgm:pt modelId="{AB238BE8-5CF6-BB42-ADAA-B83C49670D80}" type="sibTrans" cxnId="{3980FCB8-A4CC-7040-88C2-FB238755E525}">
      <dgm:prSet/>
      <dgm:spPr/>
      <dgm:t>
        <a:bodyPr/>
        <a:lstStyle/>
        <a:p>
          <a:endParaRPr lang="en-GB"/>
        </a:p>
      </dgm:t>
    </dgm:pt>
    <dgm:pt modelId="{802B04F2-7098-B74C-8C8E-DD1239FA26C1}">
      <dgm:prSet phldrT="[Text]"/>
      <dgm:spPr/>
      <dgm:t>
        <a:bodyPr/>
        <a:lstStyle/>
        <a:p>
          <a:r>
            <a:rPr lang="en-GB" dirty="0" err="1"/>
            <a:t>Ciclicità</a:t>
          </a:r>
          <a:endParaRPr lang="en-GB" dirty="0"/>
        </a:p>
      </dgm:t>
    </dgm:pt>
    <dgm:pt modelId="{56BE4745-61A1-6A48-B811-F2397FC7BB7B}" type="parTrans" cxnId="{F1DE2AF5-7F18-2D4A-9E18-EFB1C5CE2C79}">
      <dgm:prSet/>
      <dgm:spPr/>
      <dgm:t>
        <a:bodyPr/>
        <a:lstStyle/>
        <a:p>
          <a:endParaRPr lang="en-GB"/>
        </a:p>
      </dgm:t>
    </dgm:pt>
    <dgm:pt modelId="{453DBB06-0F94-6D42-A9CD-E626F8C77E1B}" type="sibTrans" cxnId="{F1DE2AF5-7F18-2D4A-9E18-EFB1C5CE2C79}">
      <dgm:prSet/>
      <dgm:spPr/>
      <dgm:t>
        <a:bodyPr/>
        <a:lstStyle/>
        <a:p>
          <a:endParaRPr lang="en-GB"/>
        </a:p>
      </dgm:t>
    </dgm:pt>
    <dgm:pt modelId="{85CB19CF-3654-504D-BE7E-2184E9946D92}">
      <dgm:prSet phldrT="[Text]"/>
      <dgm:spPr/>
      <dgm:t>
        <a:bodyPr/>
        <a:lstStyle/>
        <a:p>
          <a:r>
            <a:rPr lang="en-GB" dirty="0" err="1"/>
            <a:t>Revisione</a:t>
          </a:r>
          <a:endParaRPr lang="en-GB" dirty="0"/>
        </a:p>
      </dgm:t>
    </dgm:pt>
    <dgm:pt modelId="{FDD3D36E-F5B4-1344-9267-DC00B63A61E3}" type="parTrans" cxnId="{2DF8798D-31AC-524B-AB81-69A9983BA40C}">
      <dgm:prSet/>
      <dgm:spPr/>
      <dgm:t>
        <a:bodyPr/>
        <a:lstStyle/>
        <a:p>
          <a:endParaRPr lang="en-GB"/>
        </a:p>
      </dgm:t>
    </dgm:pt>
    <dgm:pt modelId="{4BC59F3C-4D98-1D49-9CFC-50403B120871}" type="sibTrans" cxnId="{2DF8798D-31AC-524B-AB81-69A9983BA40C}">
      <dgm:prSet/>
      <dgm:spPr/>
      <dgm:t>
        <a:bodyPr/>
        <a:lstStyle/>
        <a:p>
          <a:endParaRPr lang="en-GB"/>
        </a:p>
      </dgm:t>
    </dgm:pt>
    <dgm:pt modelId="{A6DF9BB9-252F-C44C-B575-F78E0FE712D2}" type="pres">
      <dgm:prSet presAssocID="{19ED5539-4566-8644-BA12-3C5FF311C813}" presName="diagram" presStyleCnt="0">
        <dgm:presLayoutVars>
          <dgm:dir/>
          <dgm:resizeHandles val="exact"/>
        </dgm:presLayoutVars>
      </dgm:prSet>
      <dgm:spPr/>
    </dgm:pt>
    <dgm:pt modelId="{88788EED-B3B1-514D-BAAE-E94D858B5075}" type="pres">
      <dgm:prSet presAssocID="{B9F80412-309A-1743-BE30-F31CE4A6203A}" presName="node" presStyleLbl="node1" presStyleIdx="0" presStyleCnt="5">
        <dgm:presLayoutVars>
          <dgm:bulletEnabled val="1"/>
        </dgm:presLayoutVars>
      </dgm:prSet>
      <dgm:spPr/>
    </dgm:pt>
    <dgm:pt modelId="{1596A366-1E05-7441-A04B-6F8402A49194}" type="pres">
      <dgm:prSet presAssocID="{A1145877-218E-4A45-80DE-2A71097242DD}" presName="sibTrans" presStyleCnt="0"/>
      <dgm:spPr/>
    </dgm:pt>
    <dgm:pt modelId="{8106EFDC-8CDC-FD4B-927D-1F7CD7DCEC73}" type="pres">
      <dgm:prSet presAssocID="{AC110DFF-78C7-FC43-9533-054983A1A02B}" presName="node" presStyleLbl="node1" presStyleIdx="1" presStyleCnt="5">
        <dgm:presLayoutVars>
          <dgm:bulletEnabled val="1"/>
        </dgm:presLayoutVars>
      </dgm:prSet>
      <dgm:spPr/>
    </dgm:pt>
    <dgm:pt modelId="{AE494B8B-15A1-2F41-ACB1-E13F73F93CAF}" type="pres">
      <dgm:prSet presAssocID="{3B6C1295-762F-3F4E-A827-480A41F07E3B}" presName="sibTrans" presStyleCnt="0"/>
      <dgm:spPr/>
    </dgm:pt>
    <dgm:pt modelId="{AB27B390-7527-6A4E-87FD-F4BC8EC2D8F3}" type="pres">
      <dgm:prSet presAssocID="{3F8E2FE8-975D-ED46-893E-F14FF6130862}" presName="node" presStyleLbl="node1" presStyleIdx="2" presStyleCnt="5">
        <dgm:presLayoutVars>
          <dgm:bulletEnabled val="1"/>
        </dgm:presLayoutVars>
      </dgm:prSet>
      <dgm:spPr/>
    </dgm:pt>
    <dgm:pt modelId="{0D3EACB2-91FC-304C-8AE2-BEC1EFABEBFF}" type="pres">
      <dgm:prSet presAssocID="{AB238BE8-5CF6-BB42-ADAA-B83C49670D80}" presName="sibTrans" presStyleCnt="0"/>
      <dgm:spPr/>
    </dgm:pt>
    <dgm:pt modelId="{82A83D1E-927A-D94A-9921-B68EEE39E7AE}" type="pres">
      <dgm:prSet presAssocID="{802B04F2-7098-B74C-8C8E-DD1239FA26C1}" presName="node" presStyleLbl="node1" presStyleIdx="3" presStyleCnt="5">
        <dgm:presLayoutVars>
          <dgm:bulletEnabled val="1"/>
        </dgm:presLayoutVars>
      </dgm:prSet>
      <dgm:spPr/>
    </dgm:pt>
    <dgm:pt modelId="{751DC75C-26FF-434E-80F5-C6C62FFD6715}" type="pres">
      <dgm:prSet presAssocID="{453DBB06-0F94-6D42-A9CD-E626F8C77E1B}" presName="sibTrans" presStyleCnt="0"/>
      <dgm:spPr/>
    </dgm:pt>
    <dgm:pt modelId="{BC8FF0B2-DFA8-3742-A2D2-5C1B49701AB4}" type="pres">
      <dgm:prSet presAssocID="{85CB19CF-3654-504D-BE7E-2184E9946D92}" presName="node" presStyleLbl="node1" presStyleIdx="4" presStyleCnt="5">
        <dgm:presLayoutVars>
          <dgm:bulletEnabled val="1"/>
        </dgm:presLayoutVars>
      </dgm:prSet>
      <dgm:spPr/>
    </dgm:pt>
  </dgm:ptLst>
  <dgm:cxnLst>
    <dgm:cxn modelId="{ECDF4E03-7208-D843-8D1B-379BFE9184B8}" srcId="{19ED5539-4566-8644-BA12-3C5FF311C813}" destId="{B9F80412-309A-1743-BE30-F31CE4A6203A}" srcOrd="0" destOrd="0" parTransId="{478105DF-6D97-2941-AD2D-1F595ABB352F}" sibTransId="{A1145877-218E-4A45-80DE-2A71097242DD}"/>
    <dgm:cxn modelId="{B2405224-D9FD-5046-AF07-7030A93C0EF5}" type="presOf" srcId="{AC110DFF-78C7-FC43-9533-054983A1A02B}" destId="{8106EFDC-8CDC-FD4B-927D-1F7CD7DCEC73}" srcOrd="0" destOrd="0" presId="urn:microsoft.com/office/officeart/2005/8/layout/default"/>
    <dgm:cxn modelId="{7564EB4A-4483-E446-8FD3-A3A6CCE9F8EE}" type="presOf" srcId="{802B04F2-7098-B74C-8C8E-DD1239FA26C1}" destId="{82A83D1E-927A-D94A-9921-B68EEE39E7AE}" srcOrd="0" destOrd="0" presId="urn:microsoft.com/office/officeart/2005/8/layout/default"/>
    <dgm:cxn modelId="{011A8854-249F-8442-B475-8FDDAF775306}" type="presOf" srcId="{19ED5539-4566-8644-BA12-3C5FF311C813}" destId="{A6DF9BB9-252F-C44C-B575-F78E0FE712D2}" srcOrd="0" destOrd="0" presId="urn:microsoft.com/office/officeart/2005/8/layout/default"/>
    <dgm:cxn modelId="{2DF8798D-31AC-524B-AB81-69A9983BA40C}" srcId="{19ED5539-4566-8644-BA12-3C5FF311C813}" destId="{85CB19CF-3654-504D-BE7E-2184E9946D92}" srcOrd="4" destOrd="0" parTransId="{FDD3D36E-F5B4-1344-9267-DC00B63A61E3}" sibTransId="{4BC59F3C-4D98-1D49-9CFC-50403B120871}"/>
    <dgm:cxn modelId="{6EA9B893-2C6D-FC4B-9CAA-A9E49FE26A92}" srcId="{19ED5539-4566-8644-BA12-3C5FF311C813}" destId="{AC110DFF-78C7-FC43-9533-054983A1A02B}" srcOrd="1" destOrd="0" parTransId="{FE7CA8B6-0A5C-9344-90F4-02D6E4583921}" sibTransId="{3B6C1295-762F-3F4E-A827-480A41F07E3B}"/>
    <dgm:cxn modelId="{3980FCB8-A4CC-7040-88C2-FB238755E525}" srcId="{19ED5539-4566-8644-BA12-3C5FF311C813}" destId="{3F8E2FE8-975D-ED46-893E-F14FF6130862}" srcOrd="2" destOrd="0" parTransId="{085A5109-A00E-3E48-BB49-11791F36887B}" sibTransId="{AB238BE8-5CF6-BB42-ADAA-B83C49670D80}"/>
    <dgm:cxn modelId="{A2A312BB-F56F-6B42-B244-6FC7F97E86A8}" type="presOf" srcId="{85CB19CF-3654-504D-BE7E-2184E9946D92}" destId="{BC8FF0B2-DFA8-3742-A2D2-5C1B49701AB4}" srcOrd="0" destOrd="0" presId="urn:microsoft.com/office/officeart/2005/8/layout/default"/>
    <dgm:cxn modelId="{1B98AFCD-0C42-B24D-BA41-E2B8498F4FFF}" type="presOf" srcId="{3F8E2FE8-975D-ED46-893E-F14FF6130862}" destId="{AB27B390-7527-6A4E-87FD-F4BC8EC2D8F3}" srcOrd="0" destOrd="0" presId="urn:microsoft.com/office/officeart/2005/8/layout/default"/>
    <dgm:cxn modelId="{F1DE2AF5-7F18-2D4A-9E18-EFB1C5CE2C79}" srcId="{19ED5539-4566-8644-BA12-3C5FF311C813}" destId="{802B04F2-7098-B74C-8C8E-DD1239FA26C1}" srcOrd="3" destOrd="0" parTransId="{56BE4745-61A1-6A48-B811-F2397FC7BB7B}" sibTransId="{453DBB06-0F94-6D42-A9CD-E626F8C77E1B}"/>
    <dgm:cxn modelId="{B823F2FB-CFA4-CC4A-AA32-03568B492CEC}" type="presOf" srcId="{B9F80412-309A-1743-BE30-F31CE4A6203A}" destId="{88788EED-B3B1-514D-BAAE-E94D858B5075}" srcOrd="0" destOrd="0" presId="urn:microsoft.com/office/officeart/2005/8/layout/default"/>
    <dgm:cxn modelId="{C06D2AC2-2997-0C4B-8F83-16D9A167247E}" type="presParOf" srcId="{A6DF9BB9-252F-C44C-B575-F78E0FE712D2}" destId="{88788EED-B3B1-514D-BAAE-E94D858B5075}" srcOrd="0" destOrd="0" presId="urn:microsoft.com/office/officeart/2005/8/layout/default"/>
    <dgm:cxn modelId="{CE626B88-708F-754E-9E0A-4DE60AE5EC19}" type="presParOf" srcId="{A6DF9BB9-252F-C44C-B575-F78E0FE712D2}" destId="{1596A366-1E05-7441-A04B-6F8402A49194}" srcOrd="1" destOrd="0" presId="urn:microsoft.com/office/officeart/2005/8/layout/default"/>
    <dgm:cxn modelId="{F44E7313-1FAF-C548-A384-A937A16721E0}" type="presParOf" srcId="{A6DF9BB9-252F-C44C-B575-F78E0FE712D2}" destId="{8106EFDC-8CDC-FD4B-927D-1F7CD7DCEC73}" srcOrd="2" destOrd="0" presId="urn:microsoft.com/office/officeart/2005/8/layout/default"/>
    <dgm:cxn modelId="{E8758BE2-DCC1-4C48-BFCD-9A9BD7FB64B0}" type="presParOf" srcId="{A6DF9BB9-252F-C44C-B575-F78E0FE712D2}" destId="{AE494B8B-15A1-2F41-ACB1-E13F73F93CAF}" srcOrd="3" destOrd="0" presId="urn:microsoft.com/office/officeart/2005/8/layout/default"/>
    <dgm:cxn modelId="{15617030-1608-014D-9673-E57B674323E7}" type="presParOf" srcId="{A6DF9BB9-252F-C44C-B575-F78E0FE712D2}" destId="{AB27B390-7527-6A4E-87FD-F4BC8EC2D8F3}" srcOrd="4" destOrd="0" presId="urn:microsoft.com/office/officeart/2005/8/layout/default"/>
    <dgm:cxn modelId="{7C05BA35-683C-4840-A214-76641C814F61}" type="presParOf" srcId="{A6DF9BB9-252F-C44C-B575-F78E0FE712D2}" destId="{0D3EACB2-91FC-304C-8AE2-BEC1EFABEBFF}" srcOrd="5" destOrd="0" presId="urn:microsoft.com/office/officeart/2005/8/layout/default"/>
    <dgm:cxn modelId="{FB4563A7-9BC1-AC4F-B443-A29D41078006}" type="presParOf" srcId="{A6DF9BB9-252F-C44C-B575-F78E0FE712D2}" destId="{82A83D1E-927A-D94A-9921-B68EEE39E7AE}" srcOrd="6" destOrd="0" presId="urn:microsoft.com/office/officeart/2005/8/layout/default"/>
    <dgm:cxn modelId="{3FBA6FF8-3167-834D-BF9A-4E518AAD33F2}" type="presParOf" srcId="{A6DF9BB9-252F-C44C-B575-F78E0FE712D2}" destId="{751DC75C-26FF-434E-80F5-C6C62FFD6715}" srcOrd="7" destOrd="0" presId="urn:microsoft.com/office/officeart/2005/8/layout/default"/>
    <dgm:cxn modelId="{805E3ADF-A811-6F42-A903-B6E61F8CAE70}" type="presParOf" srcId="{A6DF9BB9-252F-C44C-B575-F78E0FE712D2}" destId="{BC8FF0B2-DFA8-3742-A2D2-5C1B49701AB4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7D3583ED-6AD6-0546-8F9E-9F71DAA9DD13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B29A97C-B269-0A45-BCF2-C3190FA86C11}">
      <dgm:prSet phldrT="[Text]"/>
      <dgm:spPr/>
      <dgm:t>
        <a:bodyPr/>
        <a:lstStyle/>
        <a:p>
          <a:r>
            <a:rPr lang="en-GB" dirty="0"/>
            <a:t>Governance</a:t>
          </a:r>
        </a:p>
      </dgm:t>
    </dgm:pt>
    <dgm:pt modelId="{E17ED437-12E8-0647-9649-0A2EC74177DA}" type="parTrans" cxnId="{70180723-7EEA-4F47-8C83-A7EB501A407E}">
      <dgm:prSet/>
      <dgm:spPr/>
      <dgm:t>
        <a:bodyPr/>
        <a:lstStyle/>
        <a:p>
          <a:endParaRPr lang="en-GB"/>
        </a:p>
      </dgm:t>
    </dgm:pt>
    <dgm:pt modelId="{2DAD8EE8-B33A-F04E-ABB9-0081C31878BD}" type="sibTrans" cxnId="{70180723-7EEA-4F47-8C83-A7EB501A407E}">
      <dgm:prSet/>
      <dgm:spPr/>
      <dgm:t>
        <a:bodyPr/>
        <a:lstStyle/>
        <a:p>
          <a:endParaRPr lang="en-GB"/>
        </a:p>
      </dgm:t>
    </dgm:pt>
    <dgm:pt modelId="{F15938B5-6510-294C-989A-9C3C4469D8AB}">
      <dgm:prSet phldrT="[Text]"/>
      <dgm:spPr/>
      <dgm:t>
        <a:bodyPr/>
        <a:lstStyle/>
        <a:p>
          <a:r>
            <a:rPr lang="en-GB" dirty="0" err="1"/>
            <a:t>Ruoli</a:t>
          </a:r>
          <a:r>
            <a:rPr lang="en-GB" dirty="0"/>
            <a:t> </a:t>
          </a:r>
          <a:r>
            <a:rPr lang="en-GB" dirty="0" err="1"/>
            <a:t>definiti</a:t>
          </a:r>
          <a:endParaRPr lang="en-GB" dirty="0"/>
        </a:p>
      </dgm:t>
    </dgm:pt>
    <dgm:pt modelId="{72314205-4445-A54D-AADF-5C4F826479FC}" type="parTrans" cxnId="{122CA605-3F47-DE4A-A8CB-5A7F1211A07C}">
      <dgm:prSet/>
      <dgm:spPr/>
      <dgm:t>
        <a:bodyPr/>
        <a:lstStyle/>
        <a:p>
          <a:endParaRPr lang="en-GB"/>
        </a:p>
      </dgm:t>
    </dgm:pt>
    <dgm:pt modelId="{45E76C4E-0067-6C4A-BC94-F2B9309ED909}" type="sibTrans" cxnId="{122CA605-3F47-DE4A-A8CB-5A7F1211A07C}">
      <dgm:prSet/>
      <dgm:spPr/>
      <dgm:t>
        <a:bodyPr/>
        <a:lstStyle/>
        <a:p>
          <a:endParaRPr lang="en-GB"/>
        </a:p>
      </dgm:t>
    </dgm:pt>
    <dgm:pt modelId="{DFC27C32-14AA-5843-8A77-BD7ABB6F52F7}">
      <dgm:prSet phldrT="[Text]"/>
      <dgm:spPr/>
      <dgm:t>
        <a:bodyPr/>
        <a:lstStyle/>
        <a:p>
          <a:r>
            <a:rPr lang="en-GB" dirty="0" err="1"/>
            <a:t>Autorità</a:t>
          </a:r>
          <a:r>
            <a:rPr lang="en-GB" dirty="0"/>
            <a:t> </a:t>
          </a:r>
          <a:r>
            <a:rPr lang="en-GB" dirty="0" err="1"/>
            <a:t>collegiali</a:t>
          </a:r>
          <a:endParaRPr lang="en-GB" dirty="0"/>
        </a:p>
      </dgm:t>
    </dgm:pt>
    <dgm:pt modelId="{3DAD5650-BECA-F44D-B05F-69B5E7A0A2DD}" type="parTrans" cxnId="{96A49B29-E415-B14B-A4A0-7DFCDD0434E4}">
      <dgm:prSet/>
      <dgm:spPr/>
      <dgm:t>
        <a:bodyPr/>
        <a:lstStyle/>
        <a:p>
          <a:endParaRPr lang="en-GB"/>
        </a:p>
      </dgm:t>
    </dgm:pt>
    <dgm:pt modelId="{3B3AFE64-B054-EE41-8CBE-25F79BDB224F}" type="sibTrans" cxnId="{96A49B29-E415-B14B-A4A0-7DFCDD0434E4}">
      <dgm:prSet/>
      <dgm:spPr/>
      <dgm:t>
        <a:bodyPr/>
        <a:lstStyle/>
        <a:p>
          <a:endParaRPr lang="en-GB"/>
        </a:p>
      </dgm:t>
    </dgm:pt>
    <dgm:pt modelId="{85D1904E-8C1A-E447-926F-2ECB3EC7AF71}">
      <dgm:prSet phldrT="[Text]"/>
      <dgm:spPr/>
      <dgm:t>
        <a:bodyPr/>
        <a:lstStyle/>
        <a:p>
          <a:r>
            <a:rPr lang="en-GB" dirty="0" err="1"/>
            <a:t>Responsabilità</a:t>
          </a:r>
          <a:r>
            <a:rPr lang="en-GB" dirty="0"/>
            <a:t> </a:t>
          </a:r>
          <a:r>
            <a:rPr lang="en-GB" dirty="0" err="1"/>
            <a:t>condivise</a:t>
          </a:r>
          <a:endParaRPr lang="en-GB" dirty="0"/>
        </a:p>
      </dgm:t>
    </dgm:pt>
    <dgm:pt modelId="{75686883-9AE0-784E-99B6-4FA4A938C7B5}" type="parTrans" cxnId="{28182690-3DB3-4E46-81AB-98E63ECAA77F}">
      <dgm:prSet/>
      <dgm:spPr/>
      <dgm:t>
        <a:bodyPr/>
        <a:lstStyle/>
        <a:p>
          <a:endParaRPr lang="en-GB"/>
        </a:p>
      </dgm:t>
    </dgm:pt>
    <dgm:pt modelId="{D835C2B0-CE73-B046-AF77-22C421391181}" type="sibTrans" cxnId="{28182690-3DB3-4E46-81AB-98E63ECAA77F}">
      <dgm:prSet/>
      <dgm:spPr/>
      <dgm:t>
        <a:bodyPr/>
        <a:lstStyle/>
        <a:p>
          <a:endParaRPr lang="en-GB"/>
        </a:p>
      </dgm:t>
    </dgm:pt>
    <dgm:pt modelId="{3D56E4E3-20A0-8E44-83CC-6B79F2BCA181}" type="pres">
      <dgm:prSet presAssocID="{7D3583ED-6AD6-0546-8F9E-9F71DAA9DD13}" presName="diagram" presStyleCnt="0">
        <dgm:presLayoutVars>
          <dgm:dir/>
          <dgm:resizeHandles val="exact"/>
        </dgm:presLayoutVars>
      </dgm:prSet>
      <dgm:spPr/>
    </dgm:pt>
    <dgm:pt modelId="{382C74B5-3CC4-004A-8FCA-44A90154CCA2}" type="pres">
      <dgm:prSet presAssocID="{6B29A97C-B269-0A45-BCF2-C3190FA86C11}" presName="node" presStyleLbl="node1" presStyleIdx="0" presStyleCnt="4">
        <dgm:presLayoutVars>
          <dgm:bulletEnabled val="1"/>
        </dgm:presLayoutVars>
      </dgm:prSet>
      <dgm:spPr/>
    </dgm:pt>
    <dgm:pt modelId="{F834300D-E2E3-E940-8209-710A4622ADFE}" type="pres">
      <dgm:prSet presAssocID="{2DAD8EE8-B33A-F04E-ABB9-0081C31878BD}" presName="sibTrans" presStyleCnt="0"/>
      <dgm:spPr/>
    </dgm:pt>
    <dgm:pt modelId="{1058A9C8-4440-6947-AFD3-B7D50CDE94C8}" type="pres">
      <dgm:prSet presAssocID="{F15938B5-6510-294C-989A-9C3C4469D8AB}" presName="node" presStyleLbl="node1" presStyleIdx="1" presStyleCnt="4">
        <dgm:presLayoutVars>
          <dgm:bulletEnabled val="1"/>
        </dgm:presLayoutVars>
      </dgm:prSet>
      <dgm:spPr/>
    </dgm:pt>
    <dgm:pt modelId="{47AF8089-7CC1-3F47-83B8-D1C1BD227176}" type="pres">
      <dgm:prSet presAssocID="{45E76C4E-0067-6C4A-BC94-F2B9309ED909}" presName="sibTrans" presStyleCnt="0"/>
      <dgm:spPr/>
    </dgm:pt>
    <dgm:pt modelId="{CC7704D2-747A-9847-A3FD-C72AB6422DEA}" type="pres">
      <dgm:prSet presAssocID="{DFC27C32-14AA-5843-8A77-BD7ABB6F52F7}" presName="node" presStyleLbl="node1" presStyleIdx="2" presStyleCnt="4">
        <dgm:presLayoutVars>
          <dgm:bulletEnabled val="1"/>
        </dgm:presLayoutVars>
      </dgm:prSet>
      <dgm:spPr/>
    </dgm:pt>
    <dgm:pt modelId="{C88BC9F1-6986-6E47-A7AC-D14F62305852}" type="pres">
      <dgm:prSet presAssocID="{3B3AFE64-B054-EE41-8CBE-25F79BDB224F}" presName="sibTrans" presStyleCnt="0"/>
      <dgm:spPr/>
    </dgm:pt>
    <dgm:pt modelId="{2B2B7344-A8A3-D34C-8A23-6E5E9140D1D8}" type="pres">
      <dgm:prSet presAssocID="{85D1904E-8C1A-E447-926F-2ECB3EC7AF71}" presName="node" presStyleLbl="node1" presStyleIdx="3" presStyleCnt="4">
        <dgm:presLayoutVars>
          <dgm:bulletEnabled val="1"/>
        </dgm:presLayoutVars>
      </dgm:prSet>
      <dgm:spPr/>
    </dgm:pt>
  </dgm:ptLst>
  <dgm:cxnLst>
    <dgm:cxn modelId="{122CA605-3F47-DE4A-A8CB-5A7F1211A07C}" srcId="{7D3583ED-6AD6-0546-8F9E-9F71DAA9DD13}" destId="{F15938B5-6510-294C-989A-9C3C4469D8AB}" srcOrd="1" destOrd="0" parTransId="{72314205-4445-A54D-AADF-5C4F826479FC}" sibTransId="{45E76C4E-0067-6C4A-BC94-F2B9309ED909}"/>
    <dgm:cxn modelId="{70180723-7EEA-4F47-8C83-A7EB501A407E}" srcId="{7D3583ED-6AD6-0546-8F9E-9F71DAA9DD13}" destId="{6B29A97C-B269-0A45-BCF2-C3190FA86C11}" srcOrd="0" destOrd="0" parTransId="{E17ED437-12E8-0647-9649-0A2EC74177DA}" sibTransId="{2DAD8EE8-B33A-F04E-ABB9-0081C31878BD}"/>
    <dgm:cxn modelId="{96A49B29-E415-B14B-A4A0-7DFCDD0434E4}" srcId="{7D3583ED-6AD6-0546-8F9E-9F71DAA9DD13}" destId="{DFC27C32-14AA-5843-8A77-BD7ABB6F52F7}" srcOrd="2" destOrd="0" parTransId="{3DAD5650-BECA-F44D-B05F-69B5E7A0A2DD}" sibTransId="{3B3AFE64-B054-EE41-8CBE-25F79BDB224F}"/>
    <dgm:cxn modelId="{71B3F081-DE08-B549-B764-53F952098358}" type="presOf" srcId="{85D1904E-8C1A-E447-926F-2ECB3EC7AF71}" destId="{2B2B7344-A8A3-D34C-8A23-6E5E9140D1D8}" srcOrd="0" destOrd="0" presId="urn:microsoft.com/office/officeart/2005/8/layout/default"/>
    <dgm:cxn modelId="{28182690-3DB3-4E46-81AB-98E63ECAA77F}" srcId="{7D3583ED-6AD6-0546-8F9E-9F71DAA9DD13}" destId="{85D1904E-8C1A-E447-926F-2ECB3EC7AF71}" srcOrd="3" destOrd="0" parTransId="{75686883-9AE0-784E-99B6-4FA4A938C7B5}" sibTransId="{D835C2B0-CE73-B046-AF77-22C421391181}"/>
    <dgm:cxn modelId="{F36542A6-D164-0440-8965-8DD672500F66}" type="presOf" srcId="{7D3583ED-6AD6-0546-8F9E-9F71DAA9DD13}" destId="{3D56E4E3-20A0-8E44-83CC-6B79F2BCA181}" srcOrd="0" destOrd="0" presId="urn:microsoft.com/office/officeart/2005/8/layout/default"/>
    <dgm:cxn modelId="{AF18A1BE-1947-0D44-A7CB-0B0C83BB1D10}" type="presOf" srcId="{F15938B5-6510-294C-989A-9C3C4469D8AB}" destId="{1058A9C8-4440-6947-AFD3-B7D50CDE94C8}" srcOrd="0" destOrd="0" presId="urn:microsoft.com/office/officeart/2005/8/layout/default"/>
    <dgm:cxn modelId="{35574CC5-29D4-8C4B-B76A-69CD8A0DEBC6}" type="presOf" srcId="{6B29A97C-B269-0A45-BCF2-C3190FA86C11}" destId="{382C74B5-3CC4-004A-8FCA-44A90154CCA2}" srcOrd="0" destOrd="0" presId="urn:microsoft.com/office/officeart/2005/8/layout/default"/>
    <dgm:cxn modelId="{2542D8F3-B9E2-2B4A-B834-CCE7453D8CC5}" type="presOf" srcId="{DFC27C32-14AA-5843-8A77-BD7ABB6F52F7}" destId="{CC7704D2-747A-9847-A3FD-C72AB6422DEA}" srcOrd="0" destOrd="0" presId="urn:microsoft.com/office/officeart/2005/8/layout/default"/>
    <dgm:cxn modelId="{1FA52257-F016-9046-AA74-335DC32ADBEC}" type="presParOf" srcId="{3D56E4E3-20A0-8E44-83CC-6B79F2BCA181}" destId="{382C74B5-3CC4-004A-8FCA-44A90154CCA2}" srcOrd="0" destOrd="0" presId="urn:microsoft.com/office/officeart/2005/8/layout/default"/>
    <dgm:cxn modelId="{3E96E559-379A-AE4D-91C0-5A9C8EF65775}" type="presParOf" srcId="{3D56E4E3-20A0-8E44-83CC-6B79F2BCA181}" destId="{F834300D-E2E3-E940-8209-710A4622ADFE}" srcOrd="1" destOrd="0" presId="urn:microsoft.com/office/officeart/2005/8/layout/default"/>
    <dgm:cxn modelId="{F0A21E20-FA7F-CC42-93A8-CCCFC010CB16}" type="presParOf" srcId="{3D56E4E3-20A0-8E44-83CC-6B79F2BCA181}" destId="{1058A9C8-4440-6947-AFD3-B7D50CDE94C8}" srcOrd="2" destOrd="0" presId="urn:microsoft.com/office/officeart/2005/8/layout/default"/>
    <dgm:cxn modelId="{A1C6E56F-6F32-644E-8FA5-A5873DA0058E}" type="presParOf" srcId="{3D56E4E3-20A0-8E44-83CC-6B79F2BCA181}" destId="{47AF8089-7CC1-3F47-83B8-D1C1BD227176}" srcOrd="3" destOrd="0" presId="urn:microsoft.com/office/officeart/2005/8/layout/default"/>
    <dgm:cxn modelId="{1037F130-A4EA-D144-B8CC-E583FAA2633B}" type="presParOf" srcId="{3D56E4E3-20A0-8E44-83CC-6B79F2BCA181}" destId="{CC7704D2-747A-9847-A3FD-C72AB6422DEA}" srcOrd="4" destOrd="0" presId="urn:microsoft.com/office/officeart/2005/8/layout/default"/>
    <dgm:cxn modelId="{5F899BA0-AD08-EA41-9EB5-AB89E837F0BE}" type="presParOf" srcId="{3D56E4E3-20A0-8E44-83CC-6B79F2BCA181}" destId="{C88BC9F1-6986-6E47-A7AC-D14F62305852}" srcOrd="5" destOrd="0" presId="urn:microsoft.com/office/officeart/2005/8/layout/default"/>
    <dgm:cxn modelId="{4357CED5-AA23-234A-9BB5-2BEB73E03207}" type="presParOf" srcId="{3D56E4E3-20A0-8E44-83CC-6B79F2BCA181}" destId="{2B2B7344-A8A3-D34C-8A23-6E5E9140D1D8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252C7DAE-472F-D643-844E-4AD7D6D0337D}" type="doc">
      <dgm:prSet loTypeId="urn:microsoft.com/office/officeart/2005/8/layout/default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1BA7DED-8B94-ED42-B55F-4A24FC482A1C}">
      <dgm:prSet phldrT="[Text]"/>
      <dgm:spPr>
        <a:solidFill>
          <a:schemeClr val="accent3">
            <a:lumMod val="60000"/>
            <a:lumOff val="40000"/>
          </a:schemeClr>
        </a:solidFill>
      </dgm:spPr>
      <dgm:t>
        <a:bodyPr/>
        <a:lstStyle/>
        <a:p>
          <a:r>
            <a:rPr lang="en-GB" dirty="0" err="1"/>
            <a:t>Contributi</a:t>
          </a:r>
          <a:endParaRPr lang="en-GB" dirty="0"/>
        </a:p>
      </dgm:t>
    </dgm:pt>
    <dgm:pt modelId="{EE101D05-39F8-A245-B5BF-CB4309C96944}" type="parTrans" cxnId="{87A5BF03-520C-E54C-9F49-092534D94DA8}">
      <dgm:prSet/>
      <dgm:spPr/>
      <dgm:t>
        <a:bodyPr/>
        <a:lstStyle/>
        <a:p>
          <a:endParaRPr lang="en-GB"/>
        </a:p>
      </dgm:t>
    </dgm:pt>
    <dgm:pt modelId="{4AEA623F-987D-E64E-9D62-0C8327D8091B}" type="sibTrans" cxnId="{87A5BF03-520C-E54C-9F49-092534D94DA8}">
      <dgm:prSet/>
      <dgm:spPr/>
      <dgm:t>
        <a:bodyPr/>
        <a:lstStyle/>
        <a:p>
          <a:endParaRPr lang="en-GB"/>
        </a:p>
      </dgm:t>
    </dgm:pt>
    <dgm:pt modelId="{D4C66469-6270-7A47-AA12-1B20CE79AB81}" type="pres">
      <dgm:prSet presAssocID="{252C7DAE-472F-D643-844E-4AD7D6D0337D}" presName="diagram" presStyleCnt="0">
        <dgm:presLayoutVars>
          <dgm:dir/>
          <dgm:resizeHandles val="exact"/>
        </dgm:presLayoutVars>
      </dgm:prSet>
      <dgm:spPr/>
    </dgm:pt>
    <dgm:pt modelId="{5BF0819B-5921-E846-8C3F-405EBE2F2716}" type="pres">
      <dgm:prSet presAssocID="{B1BA7DED-8B94-ED42-B55F-4A24FC482A1C}" presName="node" presStyleLbl="node1" presStyleIdx="0" presStyleCnt="1">
        <dgm:presLayoutVars>
          <dgm:bulletEnabled val="1"/>
        </dgm:presLayoutVars>
      </dgm:prSet>
      <dgm:spPr/>
    </dgm:pt>
  </dgm:ptLst>
  <dgm:cxnLst>
    <dgm:cxn modelId="{87A5BF03-520C-E54C-9F49-092534D94DA8}" srcId="{252C7DAE-472F-D643-844E-4AD7D6D0337D}" destId="{B1BA7DED-8B94-ED42-B55F-4A24FC482A1C}" srcOrd="0" destOrd="0" parTransId="{EE101D05-39F8-A245-B5BF-CB4309C96944}" sibTransId="{4AEA623F-987D-E64E-9D62-0C8327D8091B}"/>
    <dgm:cxn modelId="{2B7C7E61-C8ED-DD4C-97DE-86D4A813B6E9}" type="presOf" srcId="{252C7DAE-472F-D643-844E-4AD7D6D0337D}" destId="{D4C66469-6270-7A47-AA12-1B20CE79AB81}" srcOrd="0" destOrd="0" presId="urn:microsoft.com/office/officeart/2005/8/layout/default"/>
    <dgm:cxn modelId="{FEB5A377-5745-124B-834D-03EC322D0104}" type="presOf" srcId="{B1BA7DED-8B94-ED42-B55F-4A24FC482A1C}" destId="{5BF0819B-5921-E846-8C3F-405EBE2F2716}" srcOrd="0" destOrd="0" presId="urn:microsoft.com/office/officeart/2005/8/layout/default"/>
    <dgm:cxn modelId="{DD0689D1-4E21-554B-8AE2-58E54C9FA1CB}" type="presParOf" srcId="{D4C66469-6270-7A47-AA12-1B20CE79AB81}" destId="{5BF0819B-5921-E846-8C3F-405EBE2F2716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67C2BA76-1DC5-3A4F-9570-590506EB9FBC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79E7B6D0-5696-B84C-88AF-4E31C0F7F59C}">
      <dgm:prSet phldrT="[Text]"/>
      <dgm:spPr/>
      <dgm:t>
        <a:bodyPr/>
        <a:lstStyle/>
        <a:p>
          <a:r>
            <a:rPr lang="en-GB" dirty="0"/>
            <a:t>No </a:t>
          </a:r>
          <a:r>
            <a:rPr lang="en-GB" dirty="0" err="1"/>
            <a:t>corrispettivo</a:t>
          </a:r>
          <a:endParaRPr lang="en-GB" dirty="0"/>
        </a:p>
      </dgm:t>
    </dgm:pt>
    <dgm:pt modelId="{DF192892-68C9-E246-85E7-278A52238418}" type="parTrans" cxnId="{6078CE0F-1AD7-E441-9857-632A5A1EE546}">
      <dgm:prSet/>
      <dgm:spPr/>
      <dgm:t>
        <a:bodyPr/>
        <a:lstStyle/>
        <a:p>
          <a:endParaRPr lang="en-GB"/>
        </a:p>
      </dgm:t>
    </dgm:pt>
    <dgm:pt modelId="{3B6D0F09-A956-E740-A269-B9F81C11A608}" type="sibTrans" cxnId="{6078CE0F-1AD7-E441-9857-632A5A1EE546}">
      <dgm:prSet/>
      <dgm:spPr/>
      <dgm:t>
        <a:bodyPr/>
        <a:lstStyle/>
        <a:p>
          <a:endParaRPr lang="en-GB"/>
        </a:p>
      </dgm:t>
    </dgm:pt>
    <dgm:pt modelId="{D546C9AB-4A73-B345-9DF2-B4714BFFD25E}">
      <dgm:prSet phldrT="[Text]"/>
      <dgm:spPr/>
      <dgm:t>
        <a:bodyPr/>
        <a:lstStyle/>
        <a:p>
          <a:r>
            <a:rPr lang="en-GB" dirty="0" err="1"/>
            <a:t>Provvista</a:t>
          </a:r>
          <a:r>
            <a:rPr lang="en-GB" dirty="0"/>
            <a:t> </a:t>
          </a:r>
          <a:r>
            <a:rPr lang="en-GB" dirty="0" err="1"/>
            <a:t>economica</a:t>
          </a:r>
          <a:endParaRPr lang="en-GB" dirty="0"/>
        </a:p>
      </dgm:t>
    </dgm:pt>
    <dgm:pt modelId="{99B20377-E025-0C48-9F16-DD3EF9BADEAE}" type="parTrans" cxnId="{A3D8738C-BF30-D149-AB1C-A26ADE420986}">
      <dgm:prSet/>
      <dgm:spPr/>
      <dgm:t>
        <a:bodyPr/>
        <a:lstStyle/>
        <a:p>
          <a:endParaRPr lang="en-GB"/>
        </a:p>
      </dgm:t>
    </dgm:pt>
    <dgm:pt modelId="{72615DD2-E7DC-4241-A06D-2AC2E1307827}" type="sibTrans" cxnId="{A3D8738C-BF30-D149-AB1C-A26ADE420986}">
      <dgm:prSet/>
      <dgm:spPr/>
      <dgm:t>
        <a:bodyPr/>
        <a:lstStyle/>
        <a:p>
          <a:endParaRPr lang="en-GB"/>
        </a:p>
      </dgm:t>
    </dgm:pt>
    <dgm:pt modelId="{8A8F7BA3-231C-3D49-8FC0-96333F4F8D11}">
      <dgm:prSet phldrT="[Text]"/>
      <dgm:spPr/>
      <dgm:t>
        <a:bodyPr/>
        <a:lstStyle/>
        <a:p>
          <a:r>
            <a:rPr lang="en-GB" dirty="0" err="1"/>
            <a:t>Rimborso</a:t>
          </a:r>
          <a:endParaRPr lang="en-GB" dirty="0"/>
        </a:p>
      </dgm:t>
    </dgm:pt>
    <dgm:pt modelId="{53462B6C-2722-8048-BCAC-88801727FBEE}" type="parTrans" cxnId="{D47A46BF-8E86-B24B-9644-C2A07E2B643C}">
      <dgm:prSet/>
      <dgm:spPr/>
      <dgm:t>
        <a:bodyPr/>
        <a:lstStyle/>
        <a:p>
          <a:endParaRPr lang="en-GB"/>
        </a:p>
      </dgm:t>
    </dgm:pt>
    <dgm:pt modelId="{78503898-E887-0647-BDB4-B9CAFAB0F356}" type="sibTrans" cxnId="{D47A46BF-8E86-B24B-9644-C2A07E2B643C}">
      <dgm:prSet/>
      <dgm:spPr/>
      <dgm:t>
        <a:bodyPr/>
        <a:lstStyle/>
        <a:p>
          <a:endParaRPr lang="en-GB"/>
        </a:p>
      </dgm:t>
    </dgm:pt>
    <dgm:pt modelId="{EEF3F205-C849-A245-94EC-01ABBE770620}" type="pres">
      <dgm:prSet presAssocID="{67C2BA76-1DC5-3A4F-9570-590506EB9FBC}" presName="diagram" presStyleCnt="0">
        <dgm:presLayoutVars>
          <dgm:dir/>
          <dgm:resizeHandles val="exact"/>
        </dgm:presLayoutVars>
      </dgm:prSet>
      <dgm:spPr/>
    </dgm:pt>
    <dgm:pt modelId="{A2DB2B9D-964F-A04A-8AD8-37FACC3D5F35}" type="pres">
      <dgm:prSet presAssocID="{79E7B6D0-5696-B84C-88AF-4E31C0F7F59C}" presName="node" presStyleLbl="node1" presStyleIdx="0" presStyleCnt="3">
        <dgm:presLayoutVars>
          <dgm:bulletEnabled val="1"/>
        </dgm:presLayoutVars>
      </dgm:prSet>
      <dgm:spPr/>
    </dgm:pt>
    <dgm:pt modelId="{A298B6B2-0545-F048-B621-A25B9FE54A45}" type="pres">
      <dgm:prSet presAssocID="{3B6D0F09-A956-E740-A269-B9F81C11A608}" presName="sibTrans" presStyleCnt="0"/>
      <dgm:spPr/>
    </dgm:pt>
    <dgm:pt modelId="{70E6F4F7-B5BC-9E44-84CC-2D1A7B1CF0CB}" type="pres">
      <dgm:prSet presAssocID="{D546C9AB-4A73-B345-9DF2-B4714BFFD25E}" presName="node" presStyleLbl="node1" presStyleIdx="1" presStyleCnt="3">
        <dgm:presLayoutVars>
          <dgm:bulletEnabled val="1"/>
        </dgm:presLayoutVars>
      </dgm:prSet>
      <dgm:spPr/>
    </dgm:pt>
    <dgm:pt modelId="{4D96949A-432A-C94C-8783-04C4627C1FBD}" type="pres">
      <dgm:prSet presAssocID="{72615DD2-E7DC-4241-A06D-2AC2E1307827}" presName="sibTrans" presStyleCnt="0"/>
      <dgm:spPr/>
    </dgm:pt>
    <dgm:pt modelId="{9CBF031F-4471-3440-A201-978F3662A94C}" type="pres">
      <dgm:prSet presAssocID="{8A8F7BA3-231C-3D49-8FC0-96333F4F8D11}" presName="node" presStyleLbl="node1" presStyleIdx="2" presStyleCnt="3">
        <dgm:presLayoutVars>
          <dgm:bulletEnabled val="1"/>
        </dgm:presLayoutVars>
      </dgm:prSet>
      <dgm:spPr/>
    </dgm:pt>
  </dgm:ptLst>
  <dgm:cxnLst>
    <dgm:cxn modelId="{6078CE0F-1AD7-E441-9857-632A5A1EE546}" srcId="{67C2BA76-1DC5-3A4F-9570-590506EB9FBC}" destId="{79E7B6D0-5696-B84C-88AF-4E31C0F7F59C}" srcOrd="0" destOrd="0" parTransId="{DF192892-68C9-E246-85E7-278A52238418}" sibTransId="{3B6D0F09-A956-E740-A269-B9F81C11A608}"/>
    <dgm:cxn modelId="{853C3C16-6C04-5745-A4B9-7EFDB56973CB}" type="presOf" srcId="{79E7B6D0-5696-B84C-88AF-4E31C0F7F59C}" destId="{A2DB2B9D-964F-A04A-8AD8-37FACC3D5F35}" srcOrd="0" destOrd="0" presId="urn:microsoft.com/office/officeart/2005/8/layout/default"/>
    <dgm:cxn modelId="{1EBD0549-D545-A449-9D83-6B534AB9B3D8}" type="presOf" srcId="{D546C9AB-4A73-B345-9DF2-B4714BFFD25E}" destId="{70E6F4F7-B5BC-9E44-84CC-2D1A7B1CF0CB}" srcOrd="0" destOrd="0" presId="urn:microsoft.com/office/officeart/2005/8/layout/default"/>
    <dgm:cxn modelId="{A3D8738C-BF30-D149-AB1C-A26ADE420986}" srcId="{67C2BA76-1DC5-3A4F-9570-590506EB9FBC}" destId="{D546C9AB-4A73-B345-9DF2-B4714BFFD25E}" srcOrd="1" destOrd="0" parTransId="{99B20377-E025-0C48-9F16-DD3EF9BADEAE}" sibTransId="{72615DD2-E7DC-4241-A06D-2AC2E1307827}"/>
    <dgm:cxn modelId="{9CAC4390-1B41-E644-9233-36C6AC698BDE}" type="presOf" srcId="{8A8F7BA3-231C-3D49-8FC0-96333F4F8D11}" destId="{9CBF031F-4471-3440-A201-978F3662A94C}" srcOrd="0" destOrd="0" presId="urn:microsoft.com/office/officeart/2005/8/layout/default"/>
    <dgm:cxn modelId="{D47A46BF-8E86-B24B-9644-C2A07E2B643C}" srcId="{67C2BA76-1DC5-3A4F-9570-590506EB9FBC}" destId="{8A8F7BA3-231C-3D49-8FC0-96333F4F8D11}" srcOrd="2" destOrd="0" parTransId="{53462B6C-2722-8048-BCAC-88801727FBEE}" sibTransId="{78503898-E887-0647-BDB4-B9CAFAB0F356}"/>
    <dgm:cxn modelId="{F395B7F2-566C-7E40-BAC4-B6A1934AB63C}" type="presOf" srcId="{67C2BA76-1DC5-3A4F-9570-590506EB9FBC}" destId="{EEF3F205-C849-A245-94EC-01ABBE770620}" srcOrd="0" destOrd="0" presId="urn:microsoft.com/office/officeart/2005/8/layout/default"/>
    <dgm:cxn modelId="{4734103F-A0DF-1545-A680-A9211D7CE090}" type="presParOf" srcId="{EEF3F205-C849-A245-94EC-01ABBE770620}" destId="{A2DB2B9D-964F-A04A-8AD8-37FACC3D5F35}" srcOrd="0" destOrd="0" presId="urn:microsoft.com/office/officeart/2005/8/layout/default"/>
    <dgm:cxn modelId="{8BFCB713-6E82-1248-87DF-B6E779F22890}" type="presParOf" srcId="{EEF3F205-C849-A245-94EC-01ABBE770620}" destId="{A298B6B2-0545-F048-B621-A25B9FE54A45}" srcOrd="1" destOrd="0" presId="urn:microsoft.com/office/officeart/2005/8/layout/default"/>
    <dgm:cxn modelId="{EC557A51-CE23-F342-B1E6-1796EFA41386}" type="presParOf" srcId="{EEF3F205-C849-A245-94EC-01ABBE770620}" destId="{70E6F4F7-B5BC-9E44-84CC-2D1A7B1CF0CB}" srcOrd="2" destOrd="0" presId="urn:microsoft.com/office/officeart/2005/8/layout/default"/>
    <dgm:cxn modelId="{CBBDAA92-E238-D446-8CBD-4F6F4F606817}" type="presParOf" srcId="{EEF3F205-C849-A245-94EC-01ABBE770620}" destId="{4D96949A-432A-C94C-8783-04C4627C1FBD}" srcOrd="3" destOrd="0" presId="urn:microsoft.com/office/officeart/2005/8/layout/default"/>
    <dgm:cxn modelId="{CFC9051A-29B9-6741-9247-410C08529F3C}" type="presParOf" srcId="{EEF3F205-C849-A245-94EC-01ABBE770620}" destId="{9CBF031F-4471-3440-A201-978F3662A94C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C8C4147-7F59-2B41-99E8-9DE6EDC7D421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C162277-1160-FD46-834D-B152DBC7431C}">
      <dgm:prSet phldrT="[Text]"/>
      <dgm:spPr/>
      <dgm:t>
        <a:bodyPr/>
        <a:lstStyle/>
        <a:p>
          <a:r>
            <a:rPr lang="en-GB" dirty="0" err="1"/>
            <a:t>Cofinanziamento</a:t>
          </a:r>
          <a:endParaRPr lang="en-GB" dirty="0"/>
        </a:p>
      </dgm:t>
    </dgm:pt>
    <dgm:pt modelId="{BC544FAE-6A50-2541-B381-07C9A9D998DD}" type="parTrans" cxnId="{9BCCE112-4F49-BE49-A337-DD870C2BB215}">
      <dgm:prSet/>
      <dgm:spPr/>
      <dgm:t>
        <a:bodyPr/>
        <a:lstStyle/>
        <a:p>
          <a:endParaRPr lang="en-GB"/>
        </a:p>
      </dgm:t>
    </dgm:pt>
    <dgm:pt modelId="{075DE0F6-197C-1D45-8C7B-1CD8BB1EA8D0}" type="sibTrans" cxnId="{9BCCE112-4F49-BE49-A337-DD870C2BB215}">
      <dgm:prSet/>
      <dgm:spPr/>
      <dgm:t>
        <a:bodyPr/>
        <a:lstStyle/>
        <a:p>
          <a:endParaRPr lang="en-GB"/>
        </a:p>
      </dgm:t>
    </dgm:pt>
    <dgm:pt modelId="{A59115FB-AE6A-5B43-85E8-B46E246F98E1}">
      <dgm:prSet phldrT="[Text]"/>
      <dgm:spPr/>
      <dgm:t>
        <a:bodyPr/>
        <a:lstStyle/>
        <a:p>
          <a:r>
            <a:rPr lang="en-GB" dirty="0" err="1"/>
            <a:t>Risorse</a:t>
          </a:r>
          <a:r>
            <a:rPr lang="en-GB" dirty="0"/>
            <a:t> </a:t>
          </a:r>
          <a:r>
            <a:rPr lang="en-GB" dirty="0" err="1"/>
            <a:t>monetarie</a:t>
          </a:r>
          <a:endParaRPr lang="en-GB" dirty="0"/>
        </a:p>
      </dgm:t>
    </dgm:pt>
    <dgm:pt modelId="{6D841E3C-6D8D-E643-8575-0FE05C2F4079}" type="parTrans" cxnId="{27EBEFC6-1444-DA48-9CBD-1ABEDE91A1AF}">
      <dgm:prSet/>
      <dgm:spPr/>
      <dgm:t>
        <a:bodyPr/>
        <a:lstStyle/>
        <a:p>
          <a:endParaRPr lang="en-GB"/>
        </a:p>
      </dgm:t>
    </dgm:pt>
    <dgm:pt modelId="{CE149A15-4B9E-D04A-80D6-7924B9787CBF}" type="sibTrans" cxnId="{27EBEFC6-1444-DA48-9CBD-1ABEDE91A1AF}">
      <dgm:prSet/>
      <dgm:spPr/>
      <dgm:t>
        <a:bodyPr/>
        <a:lstStyle/>
        <a:p>
          <a:endParaRPr lang="en-GB"/>
        </a:p>
      </dgm:t>
    </dgm:pt>
    <dgm:pt modelId="{4F2CE409-EFED-8642-904D-0B33ED81D251}">
      <dgm:prSet phldrT="[Text]"/>
      <dgm:spPr/>
      <dgm:t>
        <a:bodyPr/>
        <a:lstStyle/>
        <a:p>
          <a:r>
            <a:rPr lang="en-GB" dirty="0" err="1"/>
            <a:t>Risorse</a:t>
          </a:r>
          <a:r>
            <a:rPr lang="en-GB" dirty="0"/>
            <a:t> non </a:t>
          </a:r>
          <a:r>
            <a:rPr lang="en-GB" dirty="0" err="1"/>
            <a:t>monetarie</a:t>
          </a:r>
          <a:endParaRPr lang="en-GB" dirty="0"/>
        </a:p>
      </dgm:t>
    </dgm:pt>
    <dgm:pt modelId="{ED460940-B479-504A-A171-B46BDFFE3956}" type="parTrans" cxnId="{F46C1045-FF3C-5941-AAEF-266AEE5882EE}">
      <dgm:prSet/>
      <dgm:spPr/>
      <dgm:t>
        <a:bodyPr/>
        <a:lstStyle/>
        <a:p>
          <a:endParaRPr lang="en-GB"/>
        </a:p>
      </dgm:t>
    </dgm:pt>
    <dgm:pt modelId="{3FDE964A-1AAD-CF45-A0D8-9C4ABFB7D010}" type="sibTrans" cxnId="{F46C1045-FF3C-5941-AAEF-266AEE5882EE}">
      <dgm:prSet/>
      <dgm:spPr/>
      <dgm:t>
        <a:bodyPr/>
        <a:lstStyle/>
        <a:p>
          <a:endParaRPr lang="en-GB"/>
        </a:p>
      </dgm:t>
    </dgm:pt>
    <dgm:pt modelId="{0218A70C-58A0-5541-A9DF-BDAA34C5FF0A}" type="pres">
      <dgm:prSet presAssocID="{6C8C4147-7F59-2B41-99E8-9DE6EDC7D421}" presName="diagram" presStyleCnt="0">
        <dgm:presLayoutVars>
          <dgm:dir/>
          <dgm:resizeHandles val="exact"/>
        </dgm:presLayoutVars>
      </dgm:prSet>
      <dgm:spPr/>
    </dgm:pt>
    <dgm:pt modelId="{4E2B70D3-D30F-7943-ACAA-48BBBEE5DE01}" type="pres">
      <dgm:prSet presAssocID="{8C162277-1160-FD46-834D-B152DBC7431C}" presName="node" presStyleLbl="node1" presStyleIdx="0" presStyleCnt="3">
        <dgm:presLayoutVars>
          <dgm:bulletEnabled val="1"/>
        </dgm:presLayoutVars>
      </dgm:prSet>
      <dgm:spPr/>
    </dgm:pt>
    <dgm:pt modelId="{F646A5D9-F234-864D-B88A-A5242FF93032}" type="pres">
      <dgm:prSet presAssocID="{075DE0F6-197C-1D45-8C7B-1CD8BB1EA8D0}" presName="sibTrans" presStyleCnt="0"/>
      <dgm:spPr/>
    </dgm:pt>
    <dgm:pt modelId="{5EA08094-6CA9-8C42-A783-9CB941074E41}" type="pres">
      <dgm:prSet presAssocID="{A59115FB-AE6A-5B43-85E8-B46E246F98E1}" presName="node" presStyleLbl="node1" presStyleIdx="1" presStyleCnt="3">
        <dgm:presLayoutVars>
          <dgm:bulletEnabled val="1"/>
        </dgm:presLayoutVars>
      </dgm:prSet>
      <dgm:spPr/>
    </dgm:pt>
    <dgm:pt modelId="{27D6F2AB-FDA4-1F4C-AD29-24E6881F07C3}" type="pres">
      <dgm:prSet presAssocID="{CE149A15-4B9E-D04A-80D6-7924B9787CBF}" presName="sibTrans" presStyleCnt="0"/>
      <dgm:spPr/>
    </dgm:pt>
    <dgm:pt modelId="{DBAA14BA-035B-A84F-AB89-0B92BD249F94}" type="pres">
      <dgm:prSet presAssocID="{4F2CE409-EFED-8642-904D-0B33ED81D251}" presName="node" presStyleLbl="node1" presStyleIdx="2" presStyleCnt="3">
        <dgm:presLayoutVars>
          <dgm:bulletEnabled val="1"/>
        </dgm:presLayoutVars>
      </dgm:prSet>
      <dgm:spPr/>
    </dgm:pt>
  </dgm:ptLst>
  <dgm:cxnLst>
    <dgm:cxn modelId="{9BCCE112-4F49-BE49-A337-DD870C2BB215}" srcId="{6C8C4147-7F59-2B41-99E8-9DE6EDC7D421}" destId="{8C162277-1160-FD46-834D-B152DBC7431C}" srcOrd="0" destOrd="0" parTransId="{BC544FAE-6A50-2541-B381-07C9A9D998DD}" sibTransId="{075DE0F6-197C-1D45-8C7B-1CD8BB1EA8D0}"/>
    <dgm:cxn modelId="{8DB18235-EC14-824B-9981-D43081EF23B9}" type="presOf" srcId="{8C162277-1160-FD46-834D-B152DBC7431C}" destId="{4E2B70D3-D30F-7943-ACAA-48BBBEE5DE01}" srcOrd="0" destOrd="0" presId="urn:microsoft.com/office/officeart/2005/8/layout/default"/>
    <dgm:cxn modelId="{F46C1045-FF3C-5941-AAEF-266AEE5882EE}" srcId="{6C8C4147-7F59-2B41-99E8-9DE6EDC7D421}" destId="{4F2CE409-EFED-8642-904D-0B33ED81D251}" srcOrd="2" destOrd="0" parTransId="{ED460940-B479-504A-A171-B46BDFFE3956}" sibTransId="{3FDE964A-1AAD-CF45-A0D8-9C4ABFB7D010}"/>
    <dgm:cxn modelId="{35DF336F-AE28-6945-AE53-D60FFB109530}" type="presOf" srcId="{A59115FB-AE6A-5B43-85E8-B46E246F98E1}" destId="{5EA08094-6CA9-8C42-A783-9CB941074E41}" srcOrd="0" destOrd="0" presId="urn:microsoft.com/office/officeart/2005/8/layout/default"/>
    <dgm:cxn modelId="{3E518DAF-2015-F146-A6D2-2D6E3EC5A725}" type="presOf" srcId="{6C8C4147-7F59-2B41-99E8-9DE6EDC7D421}" destId="{0218A70C-58A0-5541-A9DF-BDAA34C5FF0A}" srcOrd="0" destOrd="0" presId="urn:microsoft.com/office/officeart/2005/8/layout/default"/>
    <dgm:cxn modelId="{27EBEFC6-1444-DA48-9CBD-1ABEDE91A1AF}" srcId="{6C8C4147-7F59-2B41-99E8-9DE6EDC7D421}" destId="{A59115FB-AE6A-5B43-85E8-B46E246F98E1}" srcOrd="1" destOrd="0" parTransId="{6D841E3C-6D8D-E643-8575-0FE05C2F4079}" sibTransId="{CE149A15-4B9E-D04A-80D6-7924B9787CBF}"/>
    <dgm:cxn modelId="{D68D4CD1-C592-8947-83D3-2010FD63D3A0}" type="presOf" srcId="{4F2CE409-EFED-8642-904D-0B33ED81D251}" destId="{DBAA14BA-035B-A84F-AB89-0B92BD249F94}" srcOrd="0" destOrd="0" presId="urn:microsoft.com/office/officeart/2005/8/layout/default"/>
    <dgm:cxn modelId="{117CB39C-AF70-7044-87B2-738B11B9593F}" type="presParOf" srcId="{0218A70C-58A0-5541-A9DF-BDAA34C5FF0A}" destId="{4E2B70D3-D30F-7943-ACAA-48BBBEE5DE01}" srcOrd="0" destOrd="0" presId="urn:microsoft.com/office/officeart/2005/8/layout/default"/>
    <dgm:cxn modelId="{188905E8-F9F9-E942-8EA2-1333557FAE6E}" type="presParOf" srcId="{0218A70C-58A0-5541-A9DF-BDAA34C5FF0A}" destId="{F646A5D9-F234-864D-B88A-A5242FF93032}" srcOrd="1" destOrd="0" presId="urn:microsoft.com/office/officeart/2005/8/layout/default"/>
    <dgm:cxn modelId="{16E13120-2686-5242-81CA-9EA2A7827396}" type="presParOf" srcId="{0218A70C-58A0-5541-A9DF-BDAA34C5FF0A}" destId="{5EA08094-6CA9-8C42-A783-9CB941074E41}" srcOrd="2" destOrd="0" presId="urn:microsoft.com/office/officeart/2005/8/layout/default"/>
    <dgm:cxn modelId="{077EECC2-3C9B-B347-A1D5-71A7C33DF960}" type="presParOf" srcId="{0218A70C-58A0-5541-A9DF-BDAA34C5FF0A}" destId="{27D6F2AB-FDA4-1F4C-AD29-24E6881F07C3}" srcOrd="3" destOrd="0" presId="urn:microsoft.com/office/officeart/2005/8/layout/default"/>
    <dgm:cxn modelId="{27AC2355-9F2F-3141-A50A-4908F69B317C}" type="presParOf" srcId="{0218A70C-58A0-5541-A9DF-BDAA34C5FF0A}" destId="{DBAA14BA-035B-A84F-AB89-0B92BD249F94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F405F97C-D625-410E-B8DE-7C3AAAF8A7EF}" type="doc">
      <dgm:prSet loTypeId="urn:microsoft.com/office/officeart/2008/layout/LinedList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n-US"/>
        </a:p>
      </dgm:t>
    </dgm:pt>
    <dgm:pt modelId="{BD516A73-1745-445D-A5E1-C645F2453799}">
      <dgm:prSet custT="1"/>
      <dgm:spPr/>
      <dgm:t>
        <a:bodyPr/>
        <a:lstStyle/>
        <a:p>
          <a:pPr algn="just"/>
          <a:r>
            <a:rPr lang="it-IT" sz="2400" dirty="0"/>
            <a:t>al fine di sostenere interventi per la rigenerazione/riqualificazione del patrimonio pubblico </a:t>
          </a:r>
          <a:endParaRPr lang="en-US" sz="2400" dirty="0"/>
        </a:p>
      </dgm:t>
    </dgm:pt>
    <dgm:pt modelId="{DB80B7BB-AC87-4401-8870-107A2A4E215B}" type="parTrans" cxnId="{80EA45E0-7BAE-43C1-8958-9AC181879C62}">
      <dgm:prSet/>
      <dgm:spPr/>
      <dgm:t>
        <a:bodyPr/>
        <a:lstStyle/>
        <a:p>
          <a:endParaRPr lang="en-US"/>
        </a:p>
      </dgm:t>
    </dgm:pt>
    <dgm:pt modelId="{C063405E-64C8-4CB4-9BC8-5554E537BC34}" type="sibTrans" cxnId="{80EA45E0-7BAE-43C1-8958-9AC181879C62}">
      <dgm:prSet/>
      <dgm:spPr/>
      <dgm:t>
        <a:bodyPr/>
        <a:lstStyle/>
        <a:p>
          <a:endParaRPr lang="en-US"/>
        </a:p>
      </dgm:t>
    </dgm:pt>
    <dgm:pt modelId="{A6E77F2F-0C4E-4630-9D2C-C1B6EF9899E9}">
      <dgm:prSet custT="1"/>
      <dgm:spPr/>
      <dgm:t>
        <a:bodyPr/>
        <a:lstStyle/>
        <a:p>
          <a:pPr algn="just"/>
          <a:r>
            <a:rPr lang="it-IT" sz="3200" b="1" dirty="0"/>
            <a:t>nell’ambito di percorsi di co-progettazione</a:t>
          </a:r>
          <a:endParaRPr lang="en-US" sz="3200" b="1" dirty="0"/>
        </a:p>
      </dgm:t>
    </dgm:pt>
    <dgm:pt modelId="{83A9F9F2-6799-489C-A516-DE569B6985DB}" type="parTrans" cxnId="{831B72D2-4DBC-40F5-9BFC-691523E0F6D9}">
      <dgm:prSet/>
      <dgm:spPr/>
      <dgm:t>
        <a:bodyPr/>
        <a:lstStyle/>
        <a:p>
          <a:endParaRPr lang="en-US"/>
        </a:p>
      </dgm:t>
    </dgm:pt>
    <dgm:pt modelId="{72B4A8A3-53F5-4F28-85EC-174EA2309F6A}" type="sibTrans" cxnId="{831B72D2-4DBC-40F5-9BFC-691523E0F6D9}">
      <dgm:prSet/>
      <dgm:spPr/>
      <dgm:t>
        <a:bodyPr/>
        <a:lstStyle/>
        <a:p>
          <a:endParaRPr lang="en-US"/>
        </a:p>
      </dgm:t>
    </dgm:pt>
    <dgm:pt modelId="{DDC26161-832C-4F69-AB4C-E02209AF7CA2}">
      <dgm:prSet custT="1"/>
      <dgm:spPr/>
      <dgm:t>
        <a:bodyPr/>
        <a:lstStyle/>
        <a:p>
          <a:pPr algn="just"/>
          <a:r>
            <a:rPr lang="it-IT" sz="2400" dirty="0"/>
            <a:t>l’Amministrazione si riserva la possibilità di </a:t>
          </a:r>
          <a:r>
            <a:rPr lang="it-IT" sz="2400" b="1" dirty="0"/>
            <a:t>procedere all’individuazione di immobili di proprietà  </a:t>
          </a:r>
          <a:r>
            <a:rPr lang="it-IT" sz="2400" dirty="0"/>
            <a:t>da mettere a disposizione degli Enti del Terzo Settore</a:t>
          </a:r>
          <a:endParaRPr lang="en-US" sz="2400" dirty="0"/>
        </a:p>
      </dgm:t>
    </dgm:pt>
    <dgm:pt modelId="{76CD6434-6998-4E19-8E6C-7E2F5E5B5AE6}" type="parTrans" cxnId="{267104D9-F46D-4444-8E42-BC1BCEB66D16}">
      <dgm:prSet/>
      <dgm:spPr/>
      <dgm:t>
        <a:bodyPr/>
        <a:lstStyle/>
        <a:p>
          <a:endParaRPr lang="en-US"/>
        </a:p>
      </dgm:t>
    </dgm:pt>
    <dgm:pt modelId="{AEAEFD7C-A2D9-4386-A371-B096808C72E2}" type="sibTrans" cxnId="{267104D9-F46D-4444-8E42-BC1BCEB66D16}">
      <dgm:prSet/>
      <dgm:spPr/>
      <dgm:t>
        <a:bodyPr/>
        <a:lstStyle/>
        <a:p>
          <a:endParaRPr lang="en-US"/>
        </a:p>
      </dgm:t>
    </dgm:pt>
    <dgm:pt modelId="{5609A9CF-C339-4D42-9CB1-FC5A2CDC7F8F}">
      <dgm:prSet custT="1"/>
      <dgm:spPr/>
      <dgm:t>
        <a:bodyPr/>
        <a:lstStyle/>
        <a:p>
          <a:pPr algn="just"/>
          <a:r>
            <a:rPr lang="it-IT" sz="2400" dirty="0"/>
            <a:t>prevedendo altresì, per concorrere al finanziamento del progetto di valorizzazione, </a:t>
          </a:r>
          <a:r>
            <a:rPr lang="it-IT" sz="2400" b="1" dirty="0"/>
            <a:t>la possibilità di approvare contributi in conto capitale per l’adeguamento e la ristrutturazione</a:t>
          </a:r>
          <a:r>
            <a:rPr lang="it-IT" sz="2400" dirty="0"/>
            <a:t>.</a:t>
          </a:r>
          <a:endParaRPr lang="en-US" sz="2400" dirty="0"/>
        </a:p>
      </dgm:t>
    </dgm:pt>
    <dgm:pt modelId="{D8E33ACA-9236-4AAC-90AF-C407C7513EAD}" type="parTrans" cxnId="{A4C251FF-4717-4CDE-9508-6B2C3DAE5B00}">
      <dgm:prSet/>
      <dgm:spPr/>
      <dgm:t>
        <a:bodyPr/>
        <a:lstStyle/>
        <a:p>
          <a:endParaRPr lang="en-US"/>
        </a:p>
      </dgm:t>
    </dgm:pt>
    <dgm:pt modelId="{B7303C22-0560-464C-AEFA-4321E7858409}" type="sibTrans" cxnId="{A4C251FF-4717-4CDE-9508-6B2C3DAE5B00}">
      <dgm:prSet/>
      <dgm:spPr/>
      <dgm:t>
        <a:bodyPr/>
        <a:lstStyle/>
        <a:p>
          <a:endParaRPr lang="en-US"/>
        </a:p>
      </dgm:t>
    </dgm:pt>
    <dgm:pt modelId="{8B43EFC3-108A-1E4B-8129-8202397E1467}" type="pres">
      <dgm:prSet presAssocID="{F405F97C-D625-410E-B8DE-7C3AAAF8A7EF}" presName="vert0" presStyleCnt="0">
        <dgm:presLayoutVars>
          <dgm:dir/>
          <dgm:animOne val="branch"/>
          <dgm:animLvl val="lvl"/>
        </dgm:presLayoutVars>
      </dgm:prSet>
      <dgm:spPr/>
    </dgm:pt>
    <dgm:pt modelId="{02E715D2-981B-F44C-8597-AEAA1CC15FE1}" type="pres">
      <dgm:prSet presAssocID="{BD516A73-1745-445D-A5E1-C645F2453799}" presName="thickLine" presStyleLbl="alignNode1" presStyleIdx="0" presStyleCnt="4"/>
      <dgm:spPr/>
    </dgm:pt>
    <dgm:pt modelId="{B86D0D1D-7E41-5443-8FCF-CDAAF3F009AF}" type="pres">
      <dgm:prSet presAssocID="{BD516A73-1745-445D-A5E1-C645F2453799}" presName="horz1" presStyleCnt="0"/>
      <dgm:spPr/>
    </dgm:pt>
    <dgm:pt modelId="{8DDA03FC-FE82-A24F-95E6-25C89019FE89}" type="pres">
      <dgm:prSet presAssocID="{BD516A73-1745-445D-A5E1-C645F2453799}" presName="tx1" presStyleLbl="revTx" presStyleIdx="0" presStyleCnt="4"/>
      <dgm:spPr/>
    </dgm:pt>
    <dgm:pt modelId="{414FDBAD-47CE-8B40-93F9-CB7DCCC74D2B}" type="pres">
      <dgm:prSet presAssocID="{BD516A73-1745-445D-A5E1-C645F2453799}" presName="vert1" presStyleCnt="0"/>
      <dgm:spPr/>
    </dgm:pt>
    <dgm:pt modelId="{8ED72C8F-EB5A-2D49-A489-107AB09EBBD7}" type="pres">
      <dgm:prSet presAssocID="{A6E77F2F-0C4E-4630-9D2C-C1B6EF9899E9}" presName="thickLine" presStyleLbl="alignNode1" presStyleIdx="1" presStyleCnt="4"/>
      <dgm:spPr/>
    </dgm:pt>
    <dgm:pt modelId="{76518014-3596-8945-A798-B2F9E57F30CD}" type="pres">
      <dgm:prSet presAssocID="{A6E77F2F-0C4E-4630-9D2C-C1B6EF9899E9}" presName="horz1" presStyleCnt="0"/>
      <dgm:spPr/>
    </dgm:pt>
    <dgm:pt modelId="{95A132F6-9885-8945-8B10-5B3BBB1D9B45}" type="pres">
      <dgm:prSet presAssocID="{A6E77F2F-0C4E-4630-9D2C-C1B6EF9899E9}" presName="tx1" presStyleLbl="revTx" presStyleIdx="1" presStyleCnt="4"/>
      <dgm:spPr/>
    </dgm:pt>
    <dgm:pt modelId="{463F9117-6E39-7D4A-81FC-9019B3799495}" type="pres">
      <dgm:prSet presAssocID="{A6E77F2F-0C4E-4630-9D2C-C1B6EF9899E9}" presName="vert1" presStyleCnt="0"/>
      <dgm:spPr/>
    </dgm:pt>
    <dgm:pt modelId="{3501FF3F-F06A-CD47-9C5A-755D10639CEF}" type="pres">
      <dgm:prSet presAssocID="{DDC26161-832C-4F69-AB4C-E02209AF7CA2}" presName="thickLine" presStyleLbl="alignNode1" presStyleIdx="2" presStyleCnt="4"/>
      <dgm:spPr/>
    </dgm:pt>
    <dgm:pt modelId="{A7619A3E-252E-4D42-A681-FC497D21BF0B}" type="pres">
      <dgm:prSet presAssocID="{DDC26161-832C-4F69-AB4C-E02209AF7CA2}" presName="horz1" presStyleCnt="0"/>
      <dgm:spPr/>
    </dgm:pt>
    <dgm:pt modelId="{0B5E2A8C-9683-6F4D-8E11-99F44A068704}" type="pres">
      <dgm:prSet presAssocID="{DDC26161-832C-4F69-AB4C-E02209AF7CA2}" presName="tx1" presStyleLbl="revTx" presStyleIdx="2" presStyleCnt="4"/>
      <dgm:spPr/>
    </dgm:pt>
    <dgm:pt modelId="{8D17260A-6DC9-9543-B0BD-DB997E52D2D4}" type="pres">
      <dgm:prSet presAssocID="{DDC26161-832C-4F69-AB4C-E02209AF7CA2}" presName="vert1" presStyleCnt="0"/>
      <dgm:spPr/>
    </dgm:pt>
    <dgm:pt modelId="{FB36D9DD-CE58-5343-8002-5B8534FAF0D0}" type="pres">
      <dgm:prSet presAssocID="{5609A9CF-C339-4D42-9CB1-FC5A2CDC7F8F}" presName="thickLine" presStyleLbl="alignNode1" presStyleIdx="3" presStyleCnt="4"/>
      <dgm:spPr/>
    </dgm:pt>
    <dgm:pt modelId="{13C67D05-91A0-1448-9372-5B0BBA568364}" type="pres">
      <dgm:prSet presAssocID="{5609A9CF-C339-4D42-9CB1-FC5A2CDC7F8F}" presName="horz1" presStyleCnt="0"/>
      <dgm:spPr/>
    </dgm:pt>
    <dgm:pt modelId="{3DFB3ADF-0794-584E-912B-F64FFD2BAD42}" type="pres">
      <dgm:prSet presAssocID="{5609A9CF-C339-4D42-9CB1-FC5A2CDC7F8F}" presName="tx1" presStyleLbl="revTx" presStyleIdx="3" presStyleCnt="4"/>
      <dgm:spPr/>
    </dgm:pt>
    <dgm:pt modelId="{02474B53-746A-1440-8DC1-9E6F134DEE8E}" type="pres">
      <dgm:prSet presAssocID="{5609A9CF-C339-4D42-9CB1-FC5A2CDC7F8F}" presName="vert1" presStyleCnt="0"/>
      <dgm:spPr/>
    </dgm:pt>
  </dgm:ptLst>
  <dgm:cxnLst>
    <dgm:cxn modelId="{3D674220-0051-914A-BBCF-9AF1A33C13C5}" type="presOf" srcId="{A6E77F2F-0C4E-4630-9D2C-C1B6EF9899E9}" destId="{95A132F6-9885-8945-8B10-5B3BBB1D9B45}" srcOrd="0" destOrd="0" presId="urn:microsoft.com/office/officeart/2008/layout/LinedList"/>
    <dgm:cxn modelId="{71575167-6D06-864B-9DBE-D9E442270F99}" type="presOf" srcId="{F405F97C-D625-410E-B8DE-7C3AAAF8A7EF}" destId="{8B43EFC3-108A-1E4B-8129-8202397E1467}" srcOrd="0" destOrd="0" presId="urn:microsoft.com/office/officeart/2008/layout/LinedList"/>
    <dgm:cxn modelId="{74A47B72-DF10-9C49-85B3-7897B01950EE}" type="presOf" srcId="{5609A9CF-C339-4D42-9CB1-FC5A2CDC7F8F}" destId="{3DFB3ADF-0794-584E-912B-F64FFD2BAD42}" srcOrd="0" destOrd="0" presId="urn:microsoft.com/office/officeart/2008/layout/LinedList"/>
    <dgm:cxn modelId="{C67B1BA9-FA03-AE44-BC9E-C67F609BEA8E}" type="presOf" srcId="{DDC26161-832C-4F69-AB4C-E02209AF7CA2}" destId="{0B5E2A8C-9683-6F4D-8E11-99F44A068704}" srcOrd="0" destOrd="0" presId="urn:microsoft.com/office/officeart/2008/layout/LinedList"/>
    <dgm:cxn modelId="{831B72D2-4DBC-40F5-9BFC-691523E0F6D9}" srcId="{F405F97C-D625-410E-B8DE-7C3AAAF8A7EF}" destId="{A6E77F2F-0C4E-4630-9D2C-C1B6EF9899E9}" srcOrd="1" destOrd="0" parTransId="{83A9F9F2-6799-489C-A516-DE569B6985DB}" sibTransId="{72B4A8A3-53F5-4F28-85EC-174EA2309F6A}"/>
    <dgm:cxn modelId="{267104D9-F46D-4444-8E42-BC1BCEB66D16}" srcId="{F405F97C-D625-410E-B8DE-7C3AAAF8A7EF}" destId="{DDC26161-832C-4F69-AB4C-E02209AF7CA2}" srcOrd="2" destOrd="0" parTransId="{76CD6434-6998-4E19-8E6C-7E2F5E5B5AE6}" sibTransId="{AEAEFD7C-A2D9-4386-A371-B096808C72E2}"/>
    <dgm:cxn modelId="{80EA45E0-7BAE-43C1-8958-9AC181879C62}" srcId="{F405F97C-D625-410E-B8DE-7C3AAAF8A7EF}" destId="{BD516A73-1745-445D-A5E1-C645F2453799}" srcOrd="0" destOrd="0" parTransId="{DB80B7BB-AC87-4401-8870-107A2A4E215B}" sibTransId="{C063405E-64C8-4CB4-9BC8-5554E537BC34}"/>
    <dgm:cxn modelId="{9B0C1DED-641A-F747-9C59-122433425DFE}" type="presOf" srcId="{BD516A73-1745-445D-A5E1-C645F2453799}" destId="{8DDA03FC-FE82-A24F-95E6-25C89019FE89}" srcOrd="0" destOrd="0" presId="urn:microsoft.com/office/officeart/2008/layout/LinedList"/>
    <dgm:cxn modelId="{A4C251FF-4717-4CDE-9508-6B2C3DAE5B00}" srcId="{F405F97C-D625-410E-B8DE-7C3AAAF8A7EF}" destId="{5609A9CF-C339-4D42-9CB1-FC5A2CDC7F8F}" srcOrd="3" destOrd="0" parTransId="{D8E33ACA-9236-4AAC-90AF-C407C7513EAD}" sibTransId="{B7303C22-0560-464C-AEFA-4321E7858409}"/>
    <dgm:cxn modelId="{92300163-EE7C-CF44-9399-B74E6A363144}" type="presParOf" srcId="{8B43EFC3-108A-1E4B-8129-8202397E1467}" destId="{02E715D2-981B-F44C-8597-AEAA1CC15FE1}" srcOrd="0" destOrd="0" presId="urn:microsoft.com/office/officeart/2008/layout/LinedList"/>
    <dgm:cxn modelId="{7A083272-A970-4A46-BAD7-D7E601F22360}" type="presParOf" srcId="{8B43EFC3-108A-1E4B-8129-8202397E1467}" destId="{B86D0D1D-7E41-5443-8FCF-CDAAF3F009AF}" srcOrd="1" destOrd="0" presId="urn:microsoft.com/office/officeart/2008/layout/LinedList"/>
    <dgm:cxn modelId="{88BBAECE-E2DE-5D45-AB35-66DDAC3F4B30}" type="presParOf" srcId="{B86D0D1D-7E41-5443-8FCF-CDAAF3F009AF}" destId="{8DDA03FC-FE82-A24F-95E6-25C89019FE89}" srcOrd="0" destOrd="0" presId="urn:microsoft.com/office/officeart/2008/layout/LinedList"/>
    <dgm:cxn modelId="{44DDB0F7-4F8F-D442-BDAA-3BBD5860DAAB}" type="presParOf" srcId="{B86D0D1D-7E41-5443-8FCF-CDAAF3F009AF}" destId="{414FDBAD-47CE-8B40-93F9-CB7DCCC74D2B}" srcOrd="1" destOrd="0" presId="urn:microsoft.com/office/officeart/2008/layout/LinedList"/>
    <dgm:cxn modelId="{F5DDC828-7EC9-8541-A93B-FC419E8FDA6A}" type="presParOf" srcId="{8B43EFC3-108A-1E4B-8129-8202397E1467}" destId="{8ED72C8F-EB5A-2D49-A489-107AB09EBBD7}" srcOrd="2" destOrd="0" presId="urn:microsoft.com/office/officeart/2008/layout/LinedList"/>
    <dgm:cxn modelId="{100F3C55-FB51-C742-AA16-888D73D51AC9}" type="presParOf" srcId="{8B43EFC3-108A-1E4B-8129-8202397E1467}" destId="{76518014-3596-8945-A798-B2F9E57F30CD}" srcOrd="3" destOrd="0" presId="urn:microsoft.com/office/officeart/2008/layout/LinedList"/>
    <dgm:cxn modelId="{2F5CC03C-7FF0-2949-82F8-E1CCE682A856}" type="presParOf" srcId="{76518014-3596-8945-A798-B2F9E57F30CD}" destId="{95A132F6-9885-8945-8B10-5B3BBB1D9B45}" srcOrd="0" destOrd="0" presId="urn:microsoft.com/office/officeart/2008/layout/LinedList"/>
    <dgm:cxn modelId="{76F7B80C-06DB-8342-816C-C781B7077F6E}" type="presParOf" srcId="{76518014-3596-8945-A798-B2F9E57F30CD}" destId="{463F9117-6E39-7D4A-81FC-9019B3799495}" srcOrd="1" destOrd="0" presId="urn:microsoft.com/office/officeart/2008/layout/LinedList"/>
    <dgm:cxn modelId="{0858156D-1859-3942-B2E2-26A8AF7615AA}" type="presParOf" srcId="{8B43EFC3-108A-1E4B-8129-8202397E1467}" destId="{3501FF3F-F06A-CD47-9C5A-755D10639CEF}" srcOrd="4" destOrd="0" presId="urn:microsoft.com/office/officeart/2008/layout/LinedList"/>
    <dgm:cxn modelId="{D271A505-606C-564D-8AF8-DF01267FC03F}" type="presParOf" srcId="{8B43EFC3-108A-1E4B-8129-8202397E1467}" destId="{A7619A3E-252E-4D42-A681-FC497D21BF0B}" srcOrd="5" destOrd="0" presId="urn:microsoft.com/office/officeart/2008/layout/LinedList"/>
    <dgm:cxn modelId="{EC53938D-7991-5B4B-88A6-A52EF70CB84F}" type="presParOf" srcId="{A7619A3E-252E-4D42-A681-FC497D21BF0B}" destId="{0B5E2A8C-9683-6F4D-8E11-99F44A068704}" srcOrd="0" destOrd="0" presId="urn:microsoft.com/office/officeart/2008/layout/LinedList"/>
    <dgm:cxn modelId="{FC43C053-121F-5F47-A1FA-13D10AF7682F}" type="presParOf" srcId="{A7619A3E-252E-4D42-A681-FC497D21BF0B}" destId="{8D17260A-6DC9-9543-B0BD-DB997E52D2D4}" srcOrd="1" destOrd="0" presId="urn:microsoft.com/office/officeart/2008/layout/LinedList"/>
    <dgm:cxn modelId="{46FF3F5A-5625-994B-A700-9834E4A310A7}" type="presParOf" srcId="{8B43EFC3-108A-1E4B-8129-8202397E1467}" destId="{FB36D9DD-CE58-5343-8002-5B8534FAF0D0}" srcOrd="6" destOrd="0" presId="urn:microsoft.com/office/officeart/2008/layout/LinedList"/>
    <dgm:cxn modelId="{17E50281-AD31-6948-89D3-AF1A7B33824F}" type="presParOf" srcId="{8B43EFC3-108A-1E4B-8129-8202397E1467}" destId="{13C67D05-91A0-1448-9372-5B0BBA568364}" srcOrd="7" destOrd="0" presId="urn:microsoft.com/office/officeart/2008/layout/LinedList"/>
    <dgm:cxn modelId="{FFF6464C-D1C7-5D40-8753-9F00F5F27CE4}" type="presParOf" srcId="{13C67D05-91A0-1448-9372-5B0BBA568364}" destId="{3DFB3ADF-0794-584E-912B-F64FFD2BAD42}" srcOrd="0" destOrd="0" presId="urn:microsoft.com/office/officeart/2008/layout/LinedList"/>
    <dgm:cxn modelId="{F1196802-B077-7544-8A84-866224C3ACDE}" type="presParOf" srcId="{13C67D05-91A0-1448-9372-5B0BBA568364}" destId="{02474B53-746A-1440-8DC1-9E6F134DEE8E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2F4D7C75-918B-8E4B-AB93-F2BA01BC1560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D01F8AA9-4486-A948-B2C4-F17259E702A5}">
      <dgm:prSet phldrT="[Text]"/>
      <dgm:spPr/>
      <dgm:t>
        <a:bodyPr/>
        <a:lstStyle/>
        <a:p>
          <a:r>
            <a:rPr lang="en-GB" dirty="0" err="1"/>
            <a:t>Acconto</a:t>
          </a:r>
          <a:endParaRPr lang="en-GB" dirty="0"/>
        </a:p>
      </dgm:t>
    </dgm:pt>
    <dgm:pt modelId="{FB2B184A-C7FF-994A-BB8B-BE5A8D4A3692}" type="parTrans" cxnId="{9371EA5D-2F11-BE46-9C5C-F677101C3684}">
      <dgm:prSet/>
      <dgm:spPr/>
      <dgm:t>
        <a:bodyPr/>
        <a:lstStyle/>
        <a:p>
          <a:endParaRPr lang="en-GB"/>
        </a:p>
      </dgm:t>
    </dgm:pt>
    <dgm:pt modelId="{3EE2697C-89D4-5449-9389-713BDC348B79}" type="sibTrans" cxnId="{9371EA5D-2F11-BE46-9C5C-F677101C3684}">
      <dgm:prSet/>
      <dgm:spPr/>
      <dgm:t>
        <a:bodyPr/>
        <a:lstStyle/>
        <a:p>
          <a:endParaRPr lang="en-GB"/>
        </a:p>
      </dgm:t>
    </dgm:pt>
    <dgm:pt modelId="{93EB3F6B-9397-0F4C-AB64-F195CFAFE6E4}">
      <dgm:prSet phldrT="[Text]"/>
      <dgm:spPr/>
      <dgm:t>
        <a:bodyPr/>
        <a:lstStyle/>
        <a:p>
          <a:r>
            <a:rPr lang="en-GB" dirty="0"/>
            <a:t>50%</a:t>
          </a:r>
        </a:p>
      </dgm:t>
    </dgm:pt>
    <dgm:pt modelId="{C211B12C-E4AC-DD43-80BE-B594BA83F2A0}" type="parTrans" cxnId="{26DE999D-FA86-DB42-BBE3-4859C2AEFFF0}">
      <dgm:prSet/>
      <dgm:spPr/>
      <dgm:t>
        <a:bodyPr/>
        <a:lstStyle/>
        <a:p>
          <a:endParaRPr lang="en-GB"/>
        </a:p>
      </dgm:t>
    </dgm:pt>
    <dgm:pt modelId="{A11C97B6-086E-5644-BF29-9FD98622AC87}" type="sibTrans" cxnId="{26DE999D-FA86-DB42-BBE3-4859C2AEFFF0}">
      <dgm:prSet/>
      <dgm:spPr/>
      <dgm:t>
        <a:bodyPr/>
        <a:lstStyle/>
        <a:p>
          <a:endParaRPr lang="en-GB"/>
        </a:p>
      </dgm:t>
    </dgm:pt>
    <dgm:pt modelId="{F3EB4DBA-DD2F-884F-9066-EB1AF932A4E9}" type="pres">
      <dgm:prSet presAssocID="{2F4D7C75-918B-8E4B-AB93-F2BA01BC1560}" presName="diagram" presStyleCnt="0">
        <dgm:presLayoutVars>
          <dgm:dir/>
          <dgm:resizeHandles val="exact"/>
        </dgm:presLayoutVars>
      </dgm:prSet>
      <dgm:spPr/>
    </dgm:pt>
    <dgm:pt modelId="{968E0657-B431-AA4D-A81F-FECF8453A140}" type="pres">
      <dgm:prSet presAssocID="{D01F8AA9-4486-A948-B2C4-F17259E702A5}" presName="node" presStyleLbl="node1" presStyleIdx="0" presStyleCnt="2">
        <dgm:presLayoutVars>
          <dgm:bulletEnabled val="1"/>
        </dgm:presLayoutVars>
      </dgm:prSet>
      <dgm:spPr/>
    </dgm:pt>
    <dgm:pt modelId="{3744ECBD-0839-7B46-AFA0-C40B5CB25C8C}" type="pres">
      <dgm:prSet presAssocID="{3EE2697C-89D4-5449-9389-713BDC348B79}" presName="sibTrans" presStyleCnt="0"/>
      <dgm:spPr/>
    </dgm:pt>
    <dgm:pt modelId="{C29DC3D9-A39D-054C-90E0-9474DE3DD65E}" type="pres">
      <dgm:prSet presAssocID="{93EB3F6B-9397-0F4C-AB64-F195CFAFE6E4}" presName="node" presStyleLbl="node1" presStyleIdx="1" presStyleCnt="2">
        <dgm:presLayoutVars>
          <dgm:bulletEnabled val="1"/>
        </dgm:presLayoutVars>
      </dgm:prSet>
      <dgm:spPr/>
    </dgm:pt>
  </dgm:ptLst>
  <dgm:cxnLst>
    <dgm:cxn modelId="{FFAB8740-AB17-9847-B589-AFC65C21C5D3}" type="presOf" srcId="{93EB3F6B-9397-0F4C-AB64-F195CFAFE6E4}" destId="{C29DC3D9-A39D-054C-90E0-9474DE3DD65E}" srcOrd="0" destOrd="0" presId="urn:microsoft.com/office/officeart/2005/8/layout/default"/>
    <dgm:cxn modelId="{969E7D47-9D09-AE42-85F3-A9BE1F810502}" type="presOf" srcId="{D01F8AA9-4486-A948-B2C4-F17259E702A5}" destId="{968E0657-B431-AA4D-A81F-FECF8453A140}" srcOrd="0" destOrd="0" presId="urn:microsoft.com/office/officeart/2005/8/layout/default"/>
    <dgm:cxn modelId="{9371EA5D-2F11-BE46-9C5C-F677101C3684}" srcId="{2F4D7C75-918B-8E4B-AB93-F2BA01BC1560}" destId="{D01F8AA9-4486-A948-B2C4-F17259E702A5}" srcOrd="0" destOrd="0" parTransId="{FB2B184A-C7FF-994A-BB8B-BE5A8D4A3692}" sibTransId="{3EE2697C-89D4-5449-9389-713BDC348B79}"/>
    <dgm:cxn modelId="{26DE999D-FA86-DB42-BBE3-4859C2AEFFF0}" srcId="{2F4D7C75-918B-8E4B-AB93-F2BA01BC1560}" destId="{93EB3F6B-9397-0F4C-AB64-F195CFAFE6E4}" srcOrd="1" destOrd="0" parTransId="{C211B12C-E4AC-DD43-80BE-B594BA83F2A0}" sibTransId="{A11C97B6-086E-5644-BF29-9FD98622AC87}"/>
    <dgm:cxn modelId="{DB43DFF1-7B5A-9640-A7B1-0AED34FE7D53}" type="presOf" srcId="{2F4D7C75-918B-8E4B-AB93-F2BA01BC1560}" destId="{F3EB4DBA-DD2F-884F-9066-EB1AF932A4E9}" srcOrd="0" destOrd="0" presId="urn:microsoft.com/office/officeart/2005/8/layout/default"/>
    <dgm:cxn modelId="{200C7134-5B8C-294D-90F5-CF645C79FDAC}" type="presParOf" srcId="{F3EB4DBA-DD2F-884F-9066-EB1AF932A4E9}" destId="{968E0657-B431-AA4D-A81F-FECF8453A140}" srcOrd="0" destOrd="0" presId="urn:microsoft.com/office/officeart/2005/8/layout/default"/>
    <dgm:cxn modelId="{EDBBED80-9C75-CA4A-946F-BBC271BD8D6A}" type="presParOf" srcId="{F3EB4DBA-DD2F-884F-9066-EB1AF932A4E9}" destId="{3744ECBD-0839-7B46-AFA0-C40B5CB25C8C}" srcOrd="1" destOrd="0" presId="urn:microsoft.com/office/officeart/2005/8/layout/default"/>
    <dgm:cxn modelId="{645903C3-2A21-8146-B2AC-5F1FCAEBCCC8}" type="presParOf" srcId="{F3EB4DBA-DD2F-884F-9066-EB1AF932A4E9}" destId="{C29DC3D9-A39D-054C-90E0-9474DE3DD65E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B25CBB4A-43AC-3149-A773-260F5105AB3B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AAA891B3-CD52-294E-A0ED-62AE970532A1}">
      <dgm:prSet phldrT="[Text]"/>
      <dgm:spPr/>
      <dgm:t>
        <a:bodyPr/>
        <a:lstStyle/>
        <a:p>
          <a:r>
            <a:rPr lang="en-GB" dirty="0" err="1"/>
            <a:t>Accreditamento</a:t>
          </a:r>
          <a:endParaRPr lang="en-GB" dirty="0"/>
        </a:p>
      </dgm:t>
    </dgm:pt>
    <dgm:pt modelId="{80607C3E-E0B1-264D-8ADC-CEC36BF20CCC}" type="parTrans" cxnId="{1D65F7A5-CEE3-994D-9253-9F374652DC60}">
      <dgm:prSet/>
      <dgm:spPr/>
      <dgm:t>
        <a:bodyPr/>
        <a:lstStyle/>
        <a:p>
          <a:endParaRPr lang="en-GB"/>
        </a:p>
      </dgm:t>
    </dgm:pt>
    <dgm:pt modelId="{E81448EE-6221-0B4E-912B-48F77E31A41D}" type="sibTrans" cxnId="{1D65F7A5-CEE3-994D-9253-9F374652DC60}">
      <dgm:prSet/>
      <dgm:spPr/>
      <dgm:t>
        <a:bodyPr/>
        <a:lstStyle/>
        <a:p>
          <a:endParaRPr lang="en-GB"/>
        </a:p>
      </dgm:t>
    </dgm:pt>
    <dgm:pt modelId="{9FCCA83B-9902-0E40-BEFC-C6D9F7930ED9}">
      <dgm:prSet phldrT="[Text]"/>
      <dgm:spPr/>
      <dgm:t>
        <a:bodyPr/>
        <a:lstStyle/>
        <a:p>
          <a:r>
            <a:rPr lang="en-GB" dirty="0"/>
            <a:t>Patti</a:t>
          </a:r>
        </a:p>
      </dgm:t>
    </dgm:pt>
    <dgm:pt modelId="{F2241F60-7C59-984B-BF2B-3BD4677CD81A}" type="parTrans" cxnId="{440A54E0-CBD7-1743-B686-15C256C9B777}">
      <dgm:prSet/>
      <dgm:spPr/>
      <dgm:t>
        <a:bodyPr/>
        <a:lstStyle/>
        <a:p>
          <a:endParaRPr lang="en-GB"/>
        </a:p>
      </dgm:t>
    </dgm:pt>
    <dgm:pt modelId="{3CC8F0CD-199A-1540-878E-4E862C5F747D}" type="sibTrans" cxnId="{440A54E0-CBD7-1743-B686-15C256C9B777}">
      <dgm:prSet/>
      <dgm:spPr/>
      <dgm:t>
        <a:bodyPr/>
        <a:lstStyle/>
        <a:p>
          <a:endParaRPr lang="en-GB"/>
        </a:p>
      </dgm:t>
    </dgm:pt>
    <dgm:pt modelId="{7BA80FF1-6935-734E-82A8-EFA3AE2B74C8}" type="pres">
      <dgm:prSet presAssocID="{B25CBB4A-43AC-3149-A773-260F5105AB3B}" presName="diagram" presStyleCnt="0">
        <dgm:presLayoutVars>
          <dgm:dir/>
          <dgm:resizeHandles val="exact"/>
        </dgm:presLayoutVars>
      </dgm:prSet>
      <dgm:spPr/>
    </dgm:pt>
    <dgm:pt modelId="{4EABF853-DDDB-F14D-A0EA-026BDCF8B52B}" type="pres">
      <dgm:prSet presAssocID="{AAA891B3-CD52-294E-A0ED-62AE970532A1}" presName="node" presStyleLbl="node1" presStyleIdx="0" presStyleCnt="2">
        <dgm:presLayoutVars>
          <dgm:bulletEnabled val="1"/>
        </dgm:presLayoutVars>
      </dgm:prSet>
      <dgm:spPr/>
    </dgm:pt>
    <dgm:pt modelId="{8D289903-8024-244F-A445-AE223A1C2C63}" type="pres">
      <dgm:prSet presAssocID="{E81448EE-6221-0B4E-912B-48F77E31A41D}" presName="sibTrans" presStyleCnt="0"/>
      <dgm:spPr/>
    </dgm:pt>
    <dgm:pt modelId="{BCE10B50-9DA6-3F4E-95A2-79046CE1B70D}" type="pres">
      <dgm:prSet presAssocID="{9FCCA83B-9902-0E40-BEFC-C6D9F7930ED9}" presName="node" presStyleLbl="node1" presStyleIdx="1" presStyleCnt="2">
        <dgm:presLayoutVars>
          <dgm:bulletEnabled val="1"/>
        </dgm:presLayoutVars>
      </dgm:prSet>
      <dgm:spPr/>
    </dgm:pt>
  </dgm:ptLst>
  <dgm:cxnLst>
    <dgm:cxn modelId="{99AC0B65-DF66-3F4E-8035-9C1AC26C7C39}" type="presOf" srcId="{B25CBB4A-43AC-3149-A773-260F5105AB3B}" destId="{7BA80FF1-6935-734E-82A8-EFA3AE2B74C8}" srcOrd="0" destOrd="0" presId="urn:microsoft.com/office/officeart/2005/8/layout/default"/>
    <dgm:cxn modelId="{C7C04491-2D5A-CA45-9796-95DAAC88CAD4}" type="presOf" srcId="{AAA891B3-CD52-294E-A0ED-62AE970532A1}" destId="{4EABF853-DDDB-F14D-A0EA-026BDCF8B52B}" srcOrd="0" destOrd="0" presId="urn:microsoft.com/office/officeart/2005/8/layout/default"/>
    <dgm:cxn modelId="{1D65F7A5-CEE3-994D-9253-9F374652DC60}" srcId="{B25CBB4A-43AC-3149-A773-260F5105AB3B}" destId="{AAA891B3-CD52-294E-A0ED-62AE970532A1}" srcOrd="0" destOrd="0" parTransId="{80607C3E-E0B1-264D-8ADC-CEC36BF20CCC}" sibTransId="{E81448EE-6221-0B4E-912B-48F77E31A41D}"/>
    <dgm:cxn modelId="{440A54E0-CBD7-1743-B686-15C256C9B777}" srcId="{B25CBB4A-43AC-3149-A773-260F5105AB3B}" destId="{9FCCA83B-9902-0E40-BEFC-C6D9F7930ED9}" srcOrd="1" destOrd="0" parTransId="{F2241F60-7C59-984B-BF2B-3BD4677CD81A}" sibTransId="{3CC8F0CD-199A-1540-878E-4E862C5F747D}"/>
    <dgm:cxn modelId="{0A1B59E1-EEA2-754B-9689-037B4C9E7D9A}" type="presOf" srcId="{9FCCA83B-9902-0E40-BEFC-C6D9F7930ED9}" destId="{BCE10B50-9DA6-3F4E-95A2-79046CE1B70D}" srcOrd="0" destOrd="0" presId="urn:microsoft.com/office/officeart/2005/8/layout/default"/>
    <dgm:cxn modelId="{2036B246-B9C0-1948-B2E7-16F9938BFAE4}" type="presParOf" srcId="{7BA80FF1-6935-734E-82A8-EFA3AE2B74C8}" destId="{4EABF853-DDDB-F14D-A0EA-026BDCF8B52B}" srcOrd="0" destOrd="0" presId="urn:microsoft.com/office/officeart/2005/8/layout/default"/>
    <dgm:cxn modelId="{FDEDB2E4-99EF-9E4A-9EE9-40B8C9350475}" type="presParOf" srcId="{7BA80FF1-6935-734E-82A8-EFA3AE2B74C8}" destId="{8D289903-8024-244F-A445-AE223A1C2C63}" srcOrd="1" destOrd="0" presId="urn:microsoft.com/office/officeart/2005/8/layout/default"/>
    <dgm:cxn modelId="{7EBCCBD6-107D-A34B-ADB7-A708DBF58D16}" type="presParOf" srcId="{7BA80FF1-6935-734E-82A8-EFA3AE2B74C8}" destId="{BCE10B50-9DA6-3F4E-95A2-79046CE1B70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C7F15F-83A2-F44B-8821-D6279FB7069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en-GB"/>
        </a:p>
      </dgm:t>
    </dgm:pt>
    <dgm:pt modelId="{DC57F759-CD92-D246-A408-6624B7FC208F}">
      <dgm:prSet/>
      <dgm:spPr/>
      <dgm:t>
        <a:bodyPr/>
        <a:lstStyle/>
        <a:p>
          <a:pPr algn="just"/>
          <a:r>
            <a:rPr lang="en-GB" b="0" i="0" dirty="0" err="1"/>
            <a:t>Stato</a:t>
          </a:r>
          <a:r>
            <a:rPr lang="en-GB" b="0" i="0" dirty="0"/>
            <a:t>, </a:t>
          </a:r>
          <a:r>
            <a:rPr lang="en-GB" b="0" i="0" dirty="0" err="1"/>
            <a:t>Regioni</a:t>
          </a:r>
          <a:r>
            <a:rPr lang="en-GB" b="0" i="0" dirty="0"/>
            <a:t>, </a:t>
          </a:r>
          <a:r>
            <a:rPr lang="en-GB" b="0" i="0" dirty="0" err="1"/>
            <a:t>Città</a:t>
          </a:r>
          <a:r>
            <a:rPr lang="en-GB" b="0" i="0" dirty="0"/>
            <a:t> </a:t>
          </a:r>
          <a:r>
            <a:rPr lang="en-GB" b="0" i="0" dirty="0" err="1"/>
            <a:t>metropolitane</a:t>
          </a:r>
          <a:r>
            <a:rPr lang="en-GB" b="0" i="0" dirty="0"/>
            <a:t>, Province e </a:t>
          </a:r>
          <a:r>
            <a:rPr lang="en-GB" b="0" i="0" dirty="0" err="1"/>
            <a:t>Comuni</a:t>
          </a:r>
          <a:r>
            <a:rPr lang="en-GB" b="0" i="0" dirty="0"/>
            <a:t> </a:t>
          </a:r>
          <a:r>
            <a:rPr lang="en-GB" b="0" i="0" dirty="0" err="1"/>
            <a:t>favoriscono</a:t>
          </a:r>
          <a:r>
            <a:rPr lang="en-GB" b="0" i="0" dirty="0"/>
            <a:t> </a:t>
          </a:r>
          <a:r>
            <a:rPr lang="en-GB" b="0" i="0" dirty="0" err="1"/>
            <a:t>l'autonoma</a:t>
          </a:r>
          <a:r>
            <a:rPr lang="en-GB" b="0" i="0" dirty="0"/>
            <a:t> </a:t>
          </a:r>
          <a:r>
            <a:rPr lang="en-GB" b="0" i="0" dirty="0" err="1"/>
            <a:t>iniziativa</a:t>
          </a:r>
          <a:r>
            <a:rPr lang="en-GB" b="0" i="0" dirty="0"/>
            <a:t> </a:t>
          </a:r>
          <a:r>
            <a:rPr lang="en-GB" b="0" i="0" dirty="0" err="1"/>
            <a:t>dei</a:t>
          </a:r>
          <a:r>
            <a:rPr lang="en-GB" b="0" i="0" dirty="0"/>
            <a:t> </a:t>
          </a:r>
          <a:r>
            <a:rPr lang="en-GB" b="0" i="0" dirty="0" err="1"/>
            <a:t>cittadini</a:t>
          </a:r>
          <a:r>
            <a:rPr lang="en-GB" b="0" i="0" dirty="0"/>
            <a:t>, </a:t>
          </a:r>
          <a:r>
            <a:rPr lang="en-GB" b="0" i="0" dirty="0" err="1"/>
            <a:t>singoli</a:t>
          </a:r>
          <a:r>
            <a:rPr lang="en-GB" b="0" i="0" dirty="0"/>
            <a:t> e </a:t>
          </a:r>
          <a:r>
            <a:rPr lang="en-GB" b="0" i="0" dirty="0" err="1"/>
            <a:t>associati</a:t>
          </a:r>
          <a:r>
            <a:rPr lang="en-GB" b="0" i="0" dirty="0"/>
            <a:t>, per lo </a:t>
          </a:r>
          <a:r>
            <a:rPr lang="en-GB" b="0" i="0" dirty="0" err="1"/>
            <a:t>svolgimento</a:t>
          </a:r>
          <a:r>
            <a:rPr lang="en-GB" b="0" i="0" dirty="0"/>
            <a:t> di </a:t>
          </a:r>
          <a:r>
            <a:rPr lang="en-GB" b="0" i="0" dirty="0" err="1"/>
            <a:t>attività</a:t>
          </a:r>
          <a:r>
            <a:rPr lang="en-GB" b="0" i="0" dirty="0"/>
            <a:t> di interesse </a:t>
          </a:r>
          <a:r>
            <a:rPr lang="en-GB" b="0" i="0" dirty="0" err="1"/>
            <a:t>generale</a:t>
          </a:r>
          <a:r>
            <a:rPr lang="en-GB" b="0" i="0" dirty="0"/>
            <a:t>, </a:t>
          </a:r>
          <a:r>
            <a:rPr lang="en-GB" b="0" i="0" dirty="0" err="1"/>
            <a:t>sulla</a:t>
          </a:r>
          <a:r>
            <a:rPr lang="en-GB" b="0" i="0" dirty="0"/>
            <a:t> base del principio di </a:t>
          </a:r>
          <a:r>
            <a:rPr lang="en-GB" b="0" i="0" dirty="0" err="1"/>
            <a:t>sussidiarietà</a:t>
          </a:r>
          <a:endParaRPr lang="en-IT" dirty="0"/>
        </a:p>
      </dgm:t>
    </dgm:pt>
    <dgm:pt modelId="{BFE0FE59-3C07-1D48-89C9-84C7A420EB97}" type="parTrans" cxnId="{2D73FE5D-0236-7A4A-A4E3-465EA0AAE2B5}">
      <dgm:prSet/>
      <dgm:spPr/>
      <dgm:t>
        <a:bodyPr/>
        <a:lstStyle/>
        <a:p>
          <a:endParaRPr lang="en-GB"/>
        </a:p>
      </dgm:t>
    </dgm:pt>
    <dgm:pt modelId="{EE9D83C0-9F09-6B4F-B212-C5CE36F6B189}" type="sibTrans" cxnId="{2D73FE5D-0236-7A4A-A4E3-465EA0AAE2B5}">
      <dgm:prSet/>
      <dgm:spPr/>
      <dgm:t>
        <a:bodyPr/>
        <a:lstStyle/>
        <a:p>
          <a:endParaRPr lang="en-GB"/>
        </a:p>
      </dgm:t>
    </dgm:pt>
    <dgm:pt modelId="{A176C314-3A71-124E-BB5A-788DDDE6959C}" type="pres">
      <dgm:prSet presAssocID="{E9C7F15F-83A2-F44B-8821-D6279FB70693}" presName="linear" presStyleCnt="0">
        <dgm:presLayoutVars>
          <dgm:animLvl val="lvl"/>
          <dgm:resizeHandles val="exact"/>
        </dgm:presLayoutVars>
      </dgm:prSet>
      <dgm:spPr/>
    </dgm:pt>
    <dgm:pt modelId="{486A4BA8-F599-FA43-9081-C58D634E4F48}" type="pres">
      <dgm:prSet presAssocID="{DC57F759-CD92-D246-A408-6624B7FC208F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2D73FE5D-0236-7A4A-A4E3-465EA0AAE2B5}" srcId="{E9C7F15F-83A2-F44B-8821-D6279FB70693}" destId="{DC57F759-CD92-D246-A408-6624B7FC208F}" srcOrd="0" destOrd="0" parTransId="{BFE0FE59-3C07-1D48-89C9-84C7A420EB97}" sibTransId="{EE9D83C0-9F09-6B4F-B212-C5CE36F6B189}"/>
    <dgm:cxn modelId="{61F1ADFA-C117-3647-976A-EC981A3D122D}" type="presOf" srcId="{DC57F759-CD92-D246-A408-6624B7FC208F}" destId="{486A4BA8-F599-FA43-9081-C58D634E4F48}" srcOrd="0" destOrd="0" presId="urn:microsoft.com/office/officeart/2005/8/layout/vList2"/>
    <dgm:cxn modelId="{565D3AFE-D64F-BE4D-A5F4-F6BC9E93A98C}" type="presOf" srcId="{E9C7F15F-83A2-F44B-8821-D6279FB70693}" destId="{A176C314-3A71-124E-BB5A-788DDDE6959C}" srcOrd="0" destOrd="0" presId="urn:microsoft.com/office/officeart/2005/8/layout/vList2"/>
    <dgm:cxn modelId="{E235F87C-45B2-864D-9526-5E4E0C7EB1CE}" type="presParOf" srcId="{A176C314-3A71-124E-BB5A-788DDDE6959C}" destId="{486A4BA8-F599-FA43-9081-C58D634E4F4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0C4452CD-B7F0-5B43-81CE-6E1D7C83EF4F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3D4300DD-DD2B-A24B-961C-2521308BFF23}">
      <dgm:prSet phldrT="[Text]"/>
      <dgm:spPr/>
      <dgm:t>
        <a:bodyPr/>
        <a:lstStyle/>
        <a:p>
          <a:r>
            <a:rPr lang="en-GB" dirty="0"/>
            <a:t>Art. 56</a:t>
          </a:r>
        </a:p>
      </dgm:t>
    </dgm:pt>
    <dgm:pt modelId="{9FDD5331-B23F-6B47-8C20-AA152D86BED0}" type="parTrans" cxnId="{43C2F1FB-FE10-9747-B7E0-D0B84DFFA2EE}">
      <dgm:prSet/>
      <dgm:spPr/>
      <dgm:t>
        <a:bodyPr/>
        <a:lstStyle/>
        <a:p>
          <a:endParaRPr lang="en-GB"/>
        </a:p>
      </dgm:t>
    </dgm:pt>
    <dgm:pt modelId="{330D944A-DD63-6548-87E9-E780C6043AEA}" type="sibTrans" cxnId="{43C2F1FB-FE10-9747-B7E0-D0B84DFFA2EE}">
      <dgm:prSet/>
      <dgm:spPr/>
      <dgm:t>
        <a:bodyPr/>
        <a:lstStyle/>
        <a:p>
          <a:endParaRPr lang="en-GB"/>
        </a:p>
      </dgm:t>
    </dgm:pt>
    <dgm:pt modelId="{3BFE5D95-1121-8446-BD5B-271B81EB9960}">
      <dgm:prSet phldrT="[Text]"/>
      <dgm:spPr/>
      <dgm:t>
        <a:bodyPr/>
        <a:lstStyle/>
        <a:p>
          <a:r>
            <a:rPr lang="en-GB" dirty="0" err="1"/>
            <a:t>Attività</a:t>
          </a:r>
          <a:r>
            <a:rPr lang="en-GB" dirty="0"/>
            <a:t> di interesse </a:t>
          </a:r>
          <a:r>
            <a:rPr lang="en-GB" dirty="0" err="1"/>
            <a:t>generale</a:t>
          </a:r>
          <a:endParaRPr lang="en-GB" dirty="0"/>
        </a:p>
      </dgm:t>
    </dgm:pt>
    <dgm:pt modelId="{BB2C45A4-C9B6-9D44-B639-60F4A63B4587}" type="parTrans" cxnId="{11EF15BB-7233-A342-B854-3AFA9D78A4BC}">
      <dgm:prSet/>
      <dgm:spPr/>
      <dgm:t>
        <a:bodyPr/>
        <a:lstStyle/>
        <a:p>
          <a:endParaRPr lang="en-GB"/>
        </a:p>
      </dgm:t>
    </dgm:pt>
    <dgm:pt modelId="{FAF8CA45-CA4A-DA4E-A817-31AA248315FA}" type="sibTrans" cxnId="{11EF15BB-7233-A342-B854-3AFA9D78A4BC}">
      <dgm:prSet/>
      <dgm:spPr/>
      <dgm:t>
        <a:bodyPr/>
        <a:lstStyle/>
        <a:p>
          <a:endParaRPr lang="en-GB"/>
        </a:p>
      </dgm:t>
    </dgm:pt>
    <dgm:pt modelId="{ED6582CB-E451-CC4A-906C-064C5CA964D7}">
      <dgm:prSet phldrT="[Text]"/>
      <dgm:spPr/>
      <dgm:t>
        <a:bodyPr/>
        <a:lstStyle/>
        <a:p>
          <a:r>
            <a:rPr lang="en-GB" dirty="0" err="1"/>
            <a:t>Soci</a:t>
          </a:r>
          <a:r>
            <a:rPr lang="en-GB" dirty="0"/>
            <a:t> e </a:t>
          </a:r>
          <a:r>
            <a:rPr lang="en-GB" dirty="0" err="1"/>
            <a:t>cittadini</a:t>
          </a:r>
          <a:r>
            <a:rPr lang="en-GB" dirty="0"/>
            <a:t> </a:t>
          </a:r>
          <a:r>
            <a:rPr lang="en-GB" dirty="0" err="1"/>
            <a:t>volontari</a:t>
          </a:r>
          <a:endParaRPr lang="en-GB" dirty="0"/>
        </a:p>
      </dgm:t>
    </dgm:pt>
    <dgm:pt modelId="{D11A92A8-2CA9-3E4F-AC0D-785385922696}" type="parTrans" cxnId="{75C043E9-BE76-C04A-8276-8F243DB050A4}">
      <dgm:prSet/>
      <dgm:spPr/>
      <dgm:t>
        <a:bodyPr/>
        <a:lstStyle/>
        <a:p>
          <a:endParaRPr lang="en-GB"/>
        </a:p>
      </dgm:t>
    </dgm:pt>
    <dgm:pt modelId="{E6C39F11-D817-564A-BEE3-1A3F3207BBCE}" type="sibTrans" cxnId="{75C043E9-BE76-C04A-8276-8F243DB050A4}">
      <dgm:prSet/>
      <dgm:spPr/>
      <dgm:t>
        <a:bodyPr/>
        <a:lstStyle/>
        <a:p>
          <a:endParaRPr lang="en-GB"/>
        </a:p>
      </dgm:t>
    </dgm:pt>
    <dgm:pt modelId="{F99587E8-1B1F-8F4B-B6EB-812627041211}" type="pres">
      <dgm:prSet presAssocID="{0C4452CD-B7F0-5B43-81CE-6E1D7C83EF4F}" presName="diagram" presStyleCnt="0">
        <dgm:presLayoutVars>
          <dgm:dir/>
          <dgm:resizeHandles val="exact"/>
        </dgm:presLayoutVars>
      </dgm:prSet>
      <dgm:spPr/>
    </dgm:pt>
    <dgm:pt modelId="{12E07FA8-4E58-9744-B341-30F8DE17AF07}" type="pres">
      <dgm:prSet presAssocID="{3D4300DD-DD2B-A24B-961C-2521308BFF23}" presName="node" presStyleLbl="node1" presStyleIdx="0" presStyleCnt="3">
        <dgm:presLayoutVars>
          <dgm:bulletEnabled val="1"/>
        </dgm:presLayoutVars>
      </dgm:prSet>
      <dgm:spPr/>
    </dgm:pt>
    <dgm:pt modelId="{2931E8FC-9FFB-A444-97B0-28B43C4DE38A}" type="pres">
      <dgm:prSet presAssocID="{330D944A-DD63-6548-87E9-E780C6043AEA}" presName="sibTrans" presStyleCnt="0"/>
      <dgm:spPr/>
    </dgm:pt>
    <dgm:pt modelId="{7D486739-4986-764E-BBBE-DC872A460D71}" type="pres">
      <dgm:prSet presAssocID="{3BFE5D95-1121-8446-BD5B-271B81EB9960}" presName="node" presStyleLbl="node1" presStyleIdx="1" presStyleCnt="3">
        <dgm:presLayoutVars>
          <dgm:bulletEnabled val="1"/>
        </dgm:presLayoutVars>
      </dgm:prSet>
      <dgm:spPr/>
    </dgm:pt>
    <dgm:pt modelId="{61C9A67C-5FA2-0048-A0C3-A2D2E4305CAA}" type="pres">
      <dgm:prSet presAssocID="{FAF8CA45-CA4A-DA4E-A817-31AA248315FA}" presName="sibTrans" presStyleCnt="0"/>
      <dgm:spPr/>
    </dgm:pt>
    <dgm:pt modelId="{E748AB54-88DD-B64B-BD32-813D8002AE87}" type="pres">
      <dgm:prSet presAssocID="{ED6582CB-E451-CC4A-906C-064C5CA964D7}" presName="node" presStyleLbl="node1" presStyleIdx="2" presStyleCnt="3">
        <dgm:presLayoutVars>
          <dgm:bulletEnabled val="1"/>
        </dgm:presLayoutVars>
      </dgm:prSet>
      <dgm:spPr/>
    </dgm:pt>
  </dgm:ptLst>
  <dgm:cxnLst>
    <dgm:cxn modelId="{99EC0C63-D692-954D-8ADE-393D0D3AC4D5}" type="presOf" srcId="{3D4300DD-DD2B-A24B-961C-2521308BFF23}" destId="{12E07FA8-4E58-9744-B341-30F8DE17AF07}" srcOrd="0" destOrd="0" presId="urn:microsoft.com/office/officeart/2005/8/layout/default"/>
    <dgm:cxn modelId="{0C4C8AA6-9486-EF45-BB09-6AA11AC4960E}" type="presOf" srcId="{3BFE5D95-1121-8446-BD5B-271B81EB9960}" destId="{7D486739-4986-764E-BBBE-DC872A460D71}" srcOrd="0" destOrd="0" presId="urn:microsoft.com/office/officeart/2005/8/layout/default"/>
    <dgm:cxn modelId="{11EF15BB-7233-A342-B854-3AFA9D78A4BC}" srcId="{0C4452CD-B7F0-5B43-81CE-6E1D7C83EF4F}" destId="{3BFE5D95-1121-8446-BD5B-271B81EB9960}" srcOrd="1" destOrd="0" parTransId="{BB2C45A4-C9B6-9D44-B639-60F4A63B4587}" sibTransId="{FAF8CA45-CA4A-DA4E-A817-31AA248315FA}"/>
    <dgm:cxn modelId="{BC3D77D7-9A93-C44E-BE3E-C4C306422FBC}" type="presOf" srcId="{0C4452CD-B7F0-5B43-81CE-6E1D7C83EF4F}" destId="{F99587E8-1B1F-8F4B-B6EB-812627041211}" srcOrd="0" destOrd="0" presId="urn:microsoft.com/office/officeart/2005/8/layout/default"/>
    <dgm:cxn modelId="{75C043E9-BE76-C04A-8276-8F243DB050A4}" srcId="{0C4452CD-B7F0-5B43-81CE-6E1D7C83EF4F}" destId="{ED6582CB-E451-CC4A-906C-064C5CA964D7}" srcOrd="2" destOrd="0" parTransId="{D11A92A8-2CA9-3E4F-AC0D-785385922696}" sibTransId="{E6C39F11-D817-564A-BEE3-1A3F3207BBCE}"/>
    <dgm:cxn modelId="{E69A33EC-DF0E-824D-A917-FE8644F44B0C}" type="presOf" srcId="{ED6582CB-E451-CC4A-906C-064C5CA964D7}" destId="{E748AB54-88DD-B64B-BD32-813D8002AE87}" srcOrd="0" destOrd="0" presId="urn:microsoft.com/office/officeart/2005/8/layout/default"/>
    <dgm:cxn modelId="{43C2F1FB-FE10-9747-B7E0-D0B84DFFA2EE}" srcId="{0C4452CD-B7F0-5B43-81CE-6E1D7C83EF4F}" destId="{3D4300DD-DD2B-A24B-961C-2521308BFF23}" srcOrd="0" destOrd="0" parTransId="{9FDD5331-B23F-6B47-8C20-AA152D86BED0}" sibTransId="{330D944A-DD63-6548-87E9-E780C6043AEA}"/>
    <dgm:cxn modelId="{4A4ECAB7-0D13-ED4F-B062-9392A3ADA4FD}" type="presParOf" srcId="{F99587E8-1B1F-8F4B-B6EB-812627041211}" destId="{12E07FA8-4E58-9744-B341-30F8DE17AF07}" srcOrd="0" destOrd="0" presId="urn:microsoft.com/office/officeart/2005/8/layout/default"/>
    <dgm:cxn modelId="{29C152F5-60D6-FF4D-AB01-B12D4893CC4B}" type="presParOf" srcId="{F99587E8-1B1F-8F4B-B6EB-812627041211}" destId="{2931E8FC-9FFB-A444-97B0-28B43C4DE38A}" srcOrd="1" destOrd="0" presId="urn:microsoft.com/office/officeart/2005/8/layout/default"/>
    <dgm:cxn modelId="{E653139D-C04C-614C-8173-216A697C748D}" type="presParOf" srcId="{F99587E8-1B1F-8F4B-B6EB-812627041211}" destId="{7D486739-4986-764E-BBBE-DC872A460D71}" srcOrd="2" destOrd="0" presId="urn:microsoft.com/office/officeart/2005/8/layout/default"/>
    <dgm:cxn modelId="{71B87561-57BD-E04B-95A0-EEB7B7D133C9}" type="presParOf" srcId="{F99587E8-1B1F-8F4B-B6EB-812627041211}" destId="{61C9A67C-5FA2-0048-A0C3-A2D2E4305CAA}" srcOrd="3" destOrd="0" presId="urn:microsoft.com/office/officeart/2005/8/layout/default"/>
    <dgm:cxn modelId="{D237EC71-D6C7-D042-BDCD-F3F5D955A92D}" type="presParOf" srcId="{F99587E8-1B1F-8F4B-B6EB-812627041211}" destId="{E748AB54-88DD-B64B-BD32-813D8002AE87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8A92CF7C-0A99-3E4B-9182-7C53B179285F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B8A9FDAF-38A9-FD41-B059-46AA26E31A2C}">
      <dgm:prSet phldrT="[Text]"/>
      <dgm:spPr/>
      <dgm:t>
        <a:bodyPr/>
        <a:lstStyle/>
        <a:p>
          <a:r>
            <a:rPr lang="en-GB" dirty="0" err="1"/>
            <a:t>Avviso</a:t>
          </a:r>
          <a:endParaRPr lang="en-GB" dirty="0"/>
        </a:p>
      </dgm:t>
    </dgm:pt>
    <dgm:pt modelId="{B1F3065B-ABB9-AC4B-8E83-A334F562910F}" type="parTrans" cxnId="{1035BF2C-B7F6-1043-B747-3ABEFE245DAE}">
      <dgm:prSet/>
      <dgm:spPr/>
      <dgm:t>
        <a:bodyPr/>
        <a:lstStyle/>
        <a:p>
          <a:endParaRPr lang="en-GB"/>
        </a:p>
      </dgm:t>
    </dgm:pt>
    <dgm:pt modelId="{787A1EF0-8A16-5643-A5E9-EC1CBC7B6657}" type="sibTrans" cxnId="{1035BF2C-B7F6-1043-B747-3ABEFE245DAE}">
      <dgm:prSet/>
      <dgm:spPr/>
      <dgm:t>
        <a:bodyPr/>
        <a:lstStyle/>
        <a:p>
          <a:endParaRPr lang="en-GB"/>
        </a:p>
      </dgm:t>
    </dgm:pt>
    <dgm:pt modelId="{13C8DCC1-7620-C24D-AD30-BC48FD1595B0}">
      <dgm:prSet phldrT="[Text]"/>
      <dgm:spPr/>
      <dgm:t>
        <a:bodyPr/>
        <a:lstStyle/>
        <a:p>
          <a:r>
            <a:rPr lang="en-GB" dirty="0" err="1"/>
            <a:t>Esperienza</a:t>
          </a:r>
          <a:endParaRPr lang="en-GB" dirty="0"/>
        </a:p>
      </dgm:t>
    </dgm:pt>
    <dgm:pt modelId="{C9392946-B02F-EB44-8489-ECDBAE44144B}" type="parTrans" cxnId="{E6E012EC-1DD6-E64C-8CC0-05C653DE93C7}">
      <dgm:prSet/>
      <dgm:spPr/>
      <dgm:t>
        <a:bodyPr/>
        <a:lstStyle/>
        <a:p>
          <a:endParaRPr lang="en-GB"/>
        </a:p>
      </dgm:t>
    </dgm:pt>
    <dgm:pt modelId="{BB1897B7-6BB2-6E4A-8363-014A3726659A}" type="sibTrans" cxnId="{E6E012EC-1DD6-E64C-8CC0-05C653DE93C7}">
      <dgm:prSet/>
      <dgm:spPr/>
      <dgm:t>
        <a:bodyPr/>
        <a:lstStyle/>
        <a:p>
          <a:endParaRPr lang="en-GB"/>
        </a:p>
      </dgm:t>
    </dgm:pt>
    <dgm:pt modelId="{45E4DE17-4D1B-034C-87B7-F6C01D6F4765}">
      <dgm:prSet phldrT="[Text]"/>
      <dgm:spPr/>
      <dgm:t>
        <a:bodyPr/>
        <a:lstStyle/>
        <a:p>
          <a:r>
            <a:rPr lang="en-GB" dirty="0" err="1"/>
            <a:t>Rimborsi</a:t>
          </a:r>
          <a:endParaRPr lang="en-GB" dirty="0"/>
        </a:p>
      </dgm:t>
    </dgm:pt>
    <dgm:pt modelId="{02A72A80-CA3D-2E48-92EB-141A78A1D88D}" type="parTrans" cxnId="{D6FF150F-CEBA-6C47-97CC-6DD0B3BB634B}">
      <dgm:prSet/>
      <dgm:spPr/>
      <dgm:t>
        <a:bodyPr/>
        <a:lstStyle/>
        <a:p>
          <a:endParaRPr lang="en-GB"/>
        </a:p>
      </dgm:t>
    </dgm:pt>
    <dgm:pt modelId="{443FE62A-599A-3B49-A929-F73247324184}" type="sibTrans" cxnId="{D6FF150F-CEBA-6C47-97CC-6DD0B3BB634B}">
      <dgm:prSet/>
      <dgm:spPr/>
      <dgm:t>
        <a:bodyPr/>
        <a:lstStyle/>
        <a:p>
          <a:endParaRPr lang="en-GB"/>
        </a:p>
      </dgm:t>
    </dgm:pt>
    <dgm:pt modelId="{5A644ACF-67D9-9E42-8E82-DFFA2597BC42}">
      <dgm:prSet phldrT="[Text]"/>
      <dgm:spPr/>
      <dgm:t>
        <a:bodyPr/>
        <a:lstStyle/>
        <a:p>
          <a:r>
            <a:rPr lang="en-GB" dirty="0" err="1"/>
            <a:t>Azioni</a:t>
          </a:r>
          <a:endParaRPr lang="en-GB" dirty="0"/>
        </a:p>
      </dgm:t>
    </dgm:pt>
    <dgm:pt modelId="{D4895EA3-3C10-A84F-8954-96C52EA7E8FB}" type="parTrans" cxnId="{4C26E294-7A4F-144E-B886-C92E7C83882F}">
      <dgm:prSet/>
      <dgm:spPr/>
      <dgm:t>
        <a:bodyPr/>
        <a:lstStyle/>
        <a:p>
          <a:endParaRPr lang="en-GB"/>
        </a:p>
      </dgm:t>
    </dgm:pt>
    <dgm:pt modelId="{3ED8F299-7E3B-524A-A9B9-23DFCB2F47D6}" type="sibTrans" cxnId="{4C26E294-7A4F-144E-B886-C92E7C83882F}">
      <dgm:prSet/>
      <dgm:spPr/>
      <dgm:t>
        <a:bodyPr/>
        <a:lstStyle/>
        <a:p>
          <a:endParaRPr lang="en-GB"/>
        </a:p>
      </dgm:t>
    </dgm:pt>
    <dgm:pt modelId="{C7475109-00B2-E042-9FE7-0158D160B0BC}">
      <dgm:prSet phldrT="[Text]"/>
      <dgm:spPr/>
      <dgm:t>
        <a:bodyPr/>
        <a:lstStyle/>
        <a:p>
          <a:r>
            <a:rPr lang="en-GB" dirty="0" err="1"/>
            <a:t>Monitoraggio</a:t>
          </a:r>
          <a:endParaRPr lang="en-GB" dirty="0"/>
        </a:p>
      </dgm:t>
    </dgm:pt>
    <dgm:pt modelId="{B3B1CAC3-5B86-7E4B-A962-E1937AE455AA}" type="parTrans" cxnId="{0E2E4EFD-4B02-3041-8C8D-1E4A2871869D}">
      <dgm:prSet/>
      <dgm:spPr/>
      <dgm:t>
        <a:bodyPr/>
        <a:lstStyle/>
        <a:p>
          <a:endParaRPr lang="en-GB"/>
        </a:p>
      </dgm:t>
    </dgm:pt>
    <dgm:pt modelId="{E3F8037B-8413-624E-9E18-7060FC2FA80A}" type="sibTrans" cxnId="{0E2E4EFD-4B02-3041-8C8D-1E4A2871869D}">
      <dgm:prSet/>
      <dgm:spPr/>
      <dgm:t>
        <a:bodyPr/>
        <a:lstStyle/>
        <a:p>
          <a:endParaRPr lang="en-GB"/>
        </a:p>
      </dgm:t>
    </dgm:pt>
    <dgm:pt modelId="{774BAEEA-5086-574C-AC2E-3B5BBA6BDC2E}">
      <dgm:prSet phldrT="[Text]"/>
      <dgm:spPr/>
      <dgm:t>
        <a:bodyPr/>
        <a:lstStyle/>
        <a:p>
          <a:r>
            <a:rPr lang="en-GB" dirty="0" err="1"/>
            <a:t>Rendicontazione</a:t>
          </a:r>
          <a:endParaRPr lang="en-GB" dirty="0"/>
        </a:p>
      </dgm:t>
    </dgm:pt>
    <dgm:pt modelId="{51A21E1D-D2DE-1A43-B4EF-2943799D23B0}" type="parTrans" cxnId="{AAC77CFB-53E3-4B47-926D-436F82A11575}">
      <dgm:prSet/>
      <dgm:spPr/>
      <dgm:t>
        <a:bodyPr/>
        <a:lstStyle/>
        <a:p>
          <a:endParaRPr lang="en-GB"/>
        </a:p>
      </dgm:t>
    </dgm:pt>
    <dgm:pt modelId="{7FB48AF7-355A-714E-A627-48F2AC7D050E}" type="sibTrans" cxnId="{AAC77CFB-53E3-4B47-926D-436F82A11575}">
      <dgm:prSet/>
      <dgm:spPr/>
      <dgm:t>
        <a:bodyPr/>
        <a:lstStyle/>
        <a:p>
          <a:endParaRPr lang="en-GB"/>
        </a:p>
      </dgm:t>
    </dgm:pt>
    <dgm:pt modelId="{FC257BAB-E577-3F48-A3EC-288A8BCAD5BE}">
      <dgm:prSet phldrT="[Text]"/>
      <dgm:spPr/>
      <dgm:t>
        <a:bodyPr/>
        <a:lstStyle/>
        <a:p>
          <a:r>
            <a:rPr lang="en-GB" dirty="0" err="1"/>
            <a:t>Valutazione</a:t>
          </a:r>
          <a:endParaRPr lang="en-GB" dirty="0"/>
        </a:p>
      </dgm:t>
    </dgm:pt>
    <dgm:pt modelId="{16B6C799-F1EB-FE42-947B-A54774A021B3}" type="parTrans" cxnId="{C9A2FA37-F25B-D949-AE93-678AF83F29F7}">
      <dgm:prSet/>
      <dgm:spPr/>
      <dgm:t>
        <a:bodyPr/>
        <a:lstStyle/>
        <a:p>
          <a:endParaRPr lang="en-GB"/>
        </a:p>
      </dgm:t>
    </dgm:pt>
    <dgm:pt modelId="{55964DCC-29BB-CE49-A180-5C95B1AE4351}" type="sibTrans" cxnId="{C9A2FA37-F25B-D949-AE93-678AF83F29F7}">
      <dgm:prSet/>
      <dgm:spPr/>
      <dgm:t>
        <a:bodyPr/>
        <a:lstStyle/>
        <a:p>
          <a:endParaRPr lang="en-GB"/>
        </a:p>
      </dgm:t>
    </dgm:pt>
    <dgm:pt modelId="{4BA27906-B844-BA4E-9274-A46366F55F9D}" type="pres">
      <dgm:prSet presAssocID="{8A92CF7C-0A99-3E4B-9182-7C53B179285F}" presName="diagram" presStyleCnt="0">
        <dgm:presLayoutVars>
          <dgm:dir/>
          <dgm:resizeHandles val="exact"/>
        </dgm:presLayoutVars>
      </dgm:prSet>
      <dgm:spPr/>
    </dgm:pt>
    <dgm:pt modelId="{63E365FC-0748-9245-8D25-443A73978418}" type="pres">
      <dgm:prSet presAssocID="{B8A9FDAF-38A9-FD41-B059-46AA26E31A2C}" presName="node" presStyleLbl="node1" presStyleIdx="0" presStyleCnt="7">
        <dgm:presLayoutVars>
          <dgm:bulletEnabled val="1"/>
        </dgm:presLayoutVars>
      </dgm:prSet>
      <dgm:spPr/>
    </dgm:pt>
    <dgm:pt modelId="{B7F9BE34-7A7A-C54A-9FB2-A26FCD4942D8}" type="pres">
      <dgm:prSet presAssocID="{787A1EF0-8A16-5643-A5E9-EC1CBC7B6657}" presName="sibTrans" presStyleCnt="0"/>
      <dgm:spPr/>
    </dgm:pt>
    <dgm:pt modelId="{2D96B88D-30A9-6C46-885B-FFE929DD29E6}" type="pres">
      <dgm:prSet presAssocID="{13C8DCC1-7620-C24D-AD30-BC48FD1595B0}" presName="node" presStyleLbl="node1" presStyleIdx="1" presStyleCnt="7">
        <dgm:presLayoutVars>
          <dgm:bulletEnabled val="1"/>
        </dgm:presLayoutVars>
      </dgm:prSet>
      <dgm:spPr/>
    </dgm:pt>
    <dgm:pt modelId="{12E66982-96A3-674E-8B4F-6970F127989B}" type="pres">
      <dgm:prSet presAssocID="{BB1897B7-6BB2-6E4A-8363-014A3726659A}" presName="sibTrans" presStyleCnt="0"/>
      <dgm:spPr/>
    </dgm:pt>
    <dgm:pt modelId="{1F307309-DC0F-CE4C-B9DC-3DC9B0FB073D}" type="pres">
      <dgm:prSet presAssocID="{45E4DE17-4D1B-034C-87B7-F6C01D6F4765}" presName="node" presStyleLbl="node1" presStyleIdx="2" presStyleCnt="7">
        <dgm:presLayoutVars>
          <dgm:bulletEnabled val="1"/>
        </dgm:presLayoutVars>
      </dgm:prSet>
      <dgm:spPr/>
    </dgm:pt>
    <dgm:pt modelId="{11FBB2D3-92B0-9A45-94AA-5BAF5955A3C7}" type="pres">
      <dgm:prSet presAssocID="{443FE62A-599A-3B49-A929-F73247324184}" presName="sibTrans" presStyleCnt="0"/>
      <dgm:spPr/>
    </dgm:pt>
    <dgm:pt modelId="{99654A52-8970-2241-9E1B-A559B5DE66E1}" type="pres">
      <dgm:prSet presAssocID="{5A644ACF-67D9-9E42-8E82-DFFA2597BC42}" presName="node" presStyleLbl="node1" presStyleIdx="3" presStyleCnt="7">
        <dgm:presLayoutVars>
          <dgm:bulletEnabled val="1"/>
        </dgm:presLayoutVars>
      </dgm:prSet>
      <dgm:spPr/>
    </dgm:pt>
    <dgm:pt modelId="{7DE5E1AE-6FA7-3744-8547-DB5566994610}" type="pres">
      <dgm:prSet presAssocID="{3ED8F299-7E3B-524A-A9B9-23DFCB2F47D6}" presName="sibTrans" presStyleCnt="0"/>
      <dgm:spPr/>
    </dgm:pt>
    <dgm:pt modelId="{FD75554C-33D2-9140-B36F-B8FB69E3C46F}" type="pres">
      <dgm:prSet presAssocID="{C7475109-00B2-E042-9FE7-0158D160B0BC}" presName="node" presStyleLbl="node1" presStyleIdx="4" presStyleCnt="7">
        <dgm:presLayoutVars>
          <dgm:bulletEnabled val="1"/>
        </dgm:presLayoutVars>
      </dgm:prSet>
      <dgm:spPr/>
    </dgm:pt>
    <dgm:pt modelId="{A3D59284-E50D-454B-A213-E79EE7C2971D}" type="pres">
      <dgm:prSet presAssocID="{E3F8037B-8413-624E-9E18-7060FC2FA80A}" presName="sibTrans" presStyleCnt="0"/>
      <dgm:spPr/>
    </dgm:pt>
    <dgm:pt modelId="{4F670F5B-BE75-8940-A9D0-9F4CA975D382}" type="pres">
      <dgm:prSet presAssocID="{774BAEEA-5086-574C-AC2E-3B5BBA6BDC2E}" presName="node" presStyleLbl="node1" presStyleIdx="5" presStyleCnt="7">
        <dgm:presLayoutVars>
          <dgm:bulletEnabled val="1"/>
        </dgm:presLayoutVars>
      </dgm:prSet>
      <dgm:spPr/>
    </dgm:pt>
    <dgm:pt modelId="{CED104B1-22EA-F94E-8E77-A41CCC6A9C6E}" type="pres">
      <dgm:prSet presAssocID="{7FB48AF7-355A-714E-A627-48F2AC7D050E}" presName="sibTrans" presStyleCnt="0"/>
      <dgm:spPr/>
    </dgm:pt>
    <dgm:pt modelId="{1A3B911E-241A-ED46-A881-223232D0FDD4}" type="pres">
      <dgm:prSet presAssocID="{FC257BAB-E577-3F48-A3EC-288A8BCAD5BE}" presName="node" presStyleLbl="node1" presStyleIdx="6" presStyleCnt="7">
        <dgm:presLayoutVars>
          <dgm:bulletEnabled val="1"/>
        </dgm:presLayoutVars>
      </dgm:prSet>
      <dgm:spPr/>
    </dgm:pt>
  </dgm:ptLst>
  <dgm:cxnLst>
    <dgm:cxn modelId="{6F759403-0966-444E-9D99-A6FF09B67977}" type="presOf" srcId="{45E4DE17-4D1B-034C-87B7-F6C01D6F4765}" destId="{1F307309-DC0F-CE4C-B9DC-3DC9B0FB073D}" srcOrd="0" destOrd="0" presId="urn:microsoft.com/office/officeart/2005/8/layout/default"/>
    <dgm:cxn modelId="{D6FF150F-CEBA-6C47-97CC-6DD0B3BB634B}" srcId="{8A92CF7C-0A99-3E4B-9182-7C53B179285F}" destId="{45E4DE17-4D1B-034C-87B7-F6C01D6F4765}" srcOrd="2" destOrd="0" parTransId="{02A72A80-CA3D-2E48-92EB-141A78A1D88D}" sibTransId="{443FE62A-599A-3B49-A929-F73247324184}"/>
    <dgm:cxn modelId="{1035BF2C-B7F6-1043-B747-3ABEFE245DAE}" srcId="{8A92CF7C-0A99-3E4B-9182-7C53B179285F}" destId="{B8A9FDAF-38A9-FD41-B059-46AA26E31A2C}" srcOrd="0" destOrd="0" parTransId="{B1F3065B-ABB9-AC4B-8E83-A334F562910F}" sibTransId="{787A1EF0-8A16-5643-A5E9-EC1CBC7B6657}"/>
    <dgm:cxn modelId="{C9A2FA37-F25B-D949-AE93-678AF83F29F7}" srcId="{8A92CF7C-0A99-3E4B-9182-7C53B179285F}" destId="{FC257BAB-E577-3F48-A3EC-288A8BCAD5BE}" srcOrd="6" destOrd="0" parTransId="{16B6C799-F1EB-FE42-947B-A54774A021B3}" sibTransId="{55964DCC-29BB-CE49-A180-5C95B1AE4351}"/>
    <dgm:cxn modelId="{DB46E447-4E6C-CF46-A733-EB0E10467841}" type="presOf" srcId="{FC257BAB-E577-3F48-A3EC-288A8BCAD5BE}" destId="{1A3B911E-241A-ED46-A881-223232D0FDD4}" srcOrd="0" destOrd="0" presId="urn:microsoft.com/office/officeart/2005/8/layout/default"/>
    <dgm:cxn modelId="{7D2CA461-D664-EC44-ADB1-FACF245E841A}" type="presOf" srcId="{13C8DCC1-7620-C24D-AD30-BC48FD1595B0}" destId="{2D96B88D-30A9-6C46-885B-FFE929DD29E6}" srcOrd="0" destOrd="0" presId="urn:microsoft.com/office/officeart/2005/8/layout/default"/>
    <dgm:cxn modelId="{943CFE70-FB8F-9247-AEB6-335B1802A183}" type="presOf" srcId="{8A92CF7C-0A99-3E4B-9182-7C53B179285F}" destId="{4BA27906-B844-BA4E-9274-A46366F55F9D}" srcOrd="0" destOrd="0" presId="urn:microsoft.com/office/officeart/2005/8/layout/default"/>
    <dgm:cxn modelId="{CAF0E38E-0BFD-3341-A060-1F47574998AE}" type="presOf" srcId="{774BAEEA-5086-574C-AC2E-3B5BBA6BDC2E}" destId="{4F670F5B-BE75-8940-A9D0-9F4CA975D382}" srcOrd="0" destOrd="0" presId="urn:microsoft.com/office/officeart/2005/8/layout/default"/>
    <dgm:cxn modelId="{FC3D1194-B77B-B346-9E4C-BFF65C8F3DB4}" type="presOf" srcId="{5A644ACF-67D9-9E42-8E82-DFFA2597BC42}" destId="{99654A52-8970-2241-9E1B-A559B5DE66E1}" srcOrd="0" destOrd="0" presId="urn:microsoft.com/office/officeart/2005/8/layout/default"/>
    <dgm:cxn modelId="{4C26E294-7A4F-144E-B886-C92E7C83882F}" srcId="{8A92CF7C-0A99-3E4B-9182-7C53B179285F}" destId="{5A644ACF-67D9-9E42-8E82-DFFA2597BC42}" srcOrd="3" destOrd="0" parTransId="{D4895EA3-3C10-A84F-8954-96C52EA7E8FB}" sibTransId="{3ED8F299-7E3B-524A-A9B9-23DFCB2F47D6}"/>
    <dgm:cxn modelId="{5A97A6C6-6624-A74A-ABCC-E2E21176761F}" type="presOf" srcId="{C7475109-00B2-E042-9FE7-0158D160B0BC}" destId="{FD75554C-33D2-9140-B36F-B8FB69E3C46F}" srcOrd="0" destOrd="0" presId="urn:microsoft.com/office/officeart/2005/8/layout/default"/>
    <dgm:cxn modelId="{B236ECE9-153D-9041-B3AD-0C426B38BE19}" type="presOf" srcId="{B8A9FDAF-38A9-FD41-B059-46AA26E31A2C}" destId="{63E365FC-0748-9245-8D25-443A73978418}" srcOrd="0" destOrd="0" presId="urn:microsoft.com/office/officeart/2005/8/layout/default"/>
    <dgm:cxn modelId="{E6E012EC-1DD6-E64C-8CC0-05C653DE93C7}" srcId="{8A92CF7C-0A99-3E4B-9182-7C53B179285F}" destId="{13C8DCC1-7620-C24D-AD30-BC48FD1595B0}" srcOrd="1" destOrd="0" parTransId="{C9392946-B02F-EB44-8489-ECDBAE44144B}" sibTransId="{BB1897B7-6BB2-6E4A-8363-014A3726659A}"/>
    <dgm:cxn modelId="{AAC77CFB-53E3-4B47-926D-436F82A11575}" srcId="{8A92CF7C-0A99-3E4B-9182-7C53B179285F}" destId="{774BAEEA-5086-574C-AC2E-3B5BBA6BDC2E}" srcOrd="5" destOrd="0" parTransId="{51A21E1D-D2DE-1A43-B4EF-2943799D23B0}" sibTransId="{7FB48AF7-355A-714E-A627-48F2AC7D050E}"/>
    <dgm:cxn modelId="{0E2E4EFD-4B02-3041-8C8D-1E4A2871869D}" srcId="{8A92CF7C-0A99-3E4B-9182-7C53B179285F}" destId="{C7475109-00B2-E042-9FE7-0158D160B0BC}" srcOrd="4" destOrd="0" parTransId="{B3B1CAC3-5B86-7E4B-A962-E1937AE455AA}" sibTransId="{E3F8037B-8413-624E-9E18-7060FC2FA80A}"/>
    <dgm:cxn modelId="{7F34A059-9E07-6F47-88C4-0DFFF8F2E21F}" type="presParOf" srcId="{4BA27906-B844-BA4E-9274-A46366F55F9D}" destId="{63E365FC-0748-9245-8D25-443A73978418}" srcOrd="0" destOrd="0" presId="urn:microsoft.com/office/officeart/2005/8/layout/default"/>
    <dgm:cxn modelId="{8EC96792-C490-F340-867E-33A03A62C794}" type="presParOf" srcId="{4BA27906-B844-BA4E-9274-A46366F55F9D}" destId="{B7F9BE34-7A7A-C54A-9FB2-A26FCD4942D8}" srcOrd="1" destOrd="0" presId="urn:microsoft.com/office/officeart/2005/8/layout/default"/>
    <dgm:cxn modelId="{57A2C22D-A56F-9642-AE98-67F3A78EA5FB}" type="presParOf" srcId="{4BA27906-B844-BA4E-9274-A46366F55F9D}" destId="{2D96B88D-30A9-6C46-885B-FFE929DD29E6}" srcOrd="2" destOrd="0" presId="urn:microsoft.com/office/officeart/2005/8/layout/default"/>
    <dgm:cxn modelId="{9BE66874-592A-B34F-A9AA-2BC5CEBE46DB}" type="presParOf" srcId="{4BA27906-B844-BA4E-9274-A46366F55F9D}" destId="{12E66982-96A3-674E-8B4F-6970F127989B}" srcOrd="3" destOrd="0" presId="urn:microsoft.com/office/officeart/2005/8/layout/default"/>
    <dgm:cxn modelId="{2F7CFDCC-53BA-9C4D-B9E6-C26E0CCAC730}" type="presParOf" srcId="{4BA27906-B844-BA4E-9274-A46366F55F9D}" destId="{1F307309-DC0F-CE4C-B9DC-3DC9B0FB073D}" srcOrd="4" destOrd="0" presId="urn:microsoft.com/office/officeart/2005/8/layout/default"/>
    <dgm:cxn modelId="{19B4C9F8-A310-F64B-A894-AD5612A6EA8F}" type="presParOf" srcId="{4BA27906-B844-BA4E-9274-A46366F55F9D}" destId="{11FBB2D3-92B0-9A45-94AA-5BAF5955A3C7}" srcOrd="5" destOrd="0" presId="urn:microsoft.com/office/officeart/2005/8/layout/default"/>
    <dgm:cxn modelId="{677DF33A-ED57-4844-B2FD-DE34FCD72B2B}" type="presParOf" srcId="{4BA27906-B844-BA4E-9274-A46366F55F9D}" destId="{99654A52-8970-2241-9E1B-A559B5DE66E1}" srcOrd="6" destOrd="0" presId="urn:microsoft.com/office/officeart/2005/8/layout/default"/>
    <dgm:cxn modelId="{A03AE6E0-F662-8941-AB85-3BEDC50D7BC9}" type="presParOf" srcId="{4BA27906-B844-BA4E-9274-A46366F55F9D}" destId="{7DE5E1AE-6FA7-3744-8547-DB5566994610}" srcOrd="7" destOrd="0" presId="urn:microsoft.com/office/officeart/2005/8/layout/default"/>
    <dgm:cxn modelId="{FFD4C214-CCCA-EA41-AA1F-F813970D106B}" type="presParOf" srcId="{4BA27906-B844-BA4E-9274-A46366F55F9D}" destId="{FD75554C-33D2-9140-B36F-B8FB69E3C46F}" srcOrd="8" destOrd="0" presId="urn:microsoft.com/office/officeart/2005/8/layout/default"/>
    <dgm:cxn modelId="{9981DCFF-89B7-C149-A88D-0BD8379FE9A0}" type="presParOf" srcId="{4BA27906-B844-BA4E-9274-A46366F55F9D}" destId="{A3D59284-E50D-454B-A213-E79EE7C2971D}" srcOrd="9" destOrd="0" presId="urn:microsoft.com/office/officeart/2005/8/layout/default"/>
    <dgm:cxn modelId="{37B15CEE-BFF6-7547-9182-F08FE6BEB76F}" type="presParOf" srcId="{4BA27906-B844-BA4E-9274-A46366F55F9D}" destId="{4F670F5B-BE75-8940-A9D0-9F4CA975D382}" srcOrd="10" destOrd="0" presId="urn:microsoft.com/office/officeart/2005/8/layout/default"/>
    <dgm:cxn modelId="{801A1BA1-B210-4B48-808F-6FB6D0A02A0D}" type="presParOf" srcId="{4BA27906-B844-BA4E-9274-A46366F55F9D}" destId="{CED104B1-22EA-F94E-8E77-A41CCC6A9C6E}" srcOrd="11" destOrd="0" presId="urn:microsoft.com/office/officeart/2005/8/layout/default"/>
    <dgm:cxn modelId="{D5EDDDF0-1477-0444-A76D-74341CD86FDD}" type="presParOf" srcId="{4BA27906-B844-BA4E-9274-A46366F55F9D}" destId="{1A3B911E-241A-ED46-A881-223232D0FDD4}" srcOrd="1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AE2E1EED-355B-B34A-B0DB-C19B43D8F9D3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9C62BB58-DF53-234F-9BBF-47EBC10EA93B}">
      <dgm:prSet phldrT="[Text]"/>
      <dgm:spPr/>
      <dgm:t>
        <a:bodyPr/>
        <a:lstStyle/>
        <a:p>
          <a:r>
            <a:rPr lang="en-GB" dirty="0" err="1"/>
            <a:t>proposte</a:t>
          </a:r>
          <a:endParaRPr lang="en-GB" dirty="0"/>
        </a:p>
      </dgm:t>
    </dgm:pt>
    <dgm:pt modelId="{A296C616-C4FC-2A48-BF3B-C79071E569FA}" type="parTrans" cxnId="{4BDB854C-9506-604C-A107-1AEF6D5E08F1}">
      <dgm:prSet/>
      <dgm:spPr/>
      <dgm:t>
        <a:bodyPr/>
        <a:lstStyle/>
        <a:p>
          <a:endParaRPr lang="en-GB"/>
        </a:p>
      </dgm:t>
    </dgm:pt>
    <dgm:pt modelId="{554EDDE7-07A0-6C47-A315-9F86457B633F}" type="sibTrans" cxnId="{4BDB854C-9506-604C-A107-1AEF6D5E08F1}">
      <dgm:prSet/>
      <dgm:spPr/>
      <dgm:t>
        <a:bodyPr/>
        <a:lstStyle/>
        <a:p>
          <a:endParaRPr lang="en-GB"/>
        </a:p>
      </dgm:t>
    </dgm:pt>
    <dgm:pt modelId="{61A10146-D8EC-BB42-80B2-F50F7613DD61}">
      <dgm:prSet phldrT="[Text]"/>
      <dgm:spPr/>
      <dgm:t>
        <a:bodyPr/>
        <a:lstStyle/>
        <a:p>
          <a:r>
            <a:rPr lang="en-GB" dirty="0" err="1"/>
            <a:t>progetto</a:t>
          </a:r>
          <a:endParaRPr lang="en-GB" dirty="0"/>
        </a:p>
      </dgm:t>
    </dgm:pt>
    <dgm:pt modelId="{CDD9B997-B5F5-684C-86EE-C5A88F20D0A7}" type="parTrans" cxnId="{AC3C7D7E-7815-484A-AC47-27BDE813EB57}">
      <dgm:prSet/>
      <dgm:spPr/>
      <dgm:t>
        <a:bodyPr/>
        <a:lstStyle/>
        <a:p>
          <a:endParaRPr lang="en-GB"/>
        </a:p>
      </dgm:t>
    </dgm:pt>
    <dgm:pt modelId="{EB029B91-D35D-3D47-B55C-B9D6C39A016A}" type="sibTrans" cxnId="{AC3C7D7E-7815-484A-AC47-27BDE813EB57}">
      <dgm:prSet/>
      <dgm:spPr/>
      <dgm:t>
        <a:bodyPr/>
        <a:lstStyle/>
        <a:p>
          <a:endParaRPr lang="en-GB"/>
        </a:p>
      </dgm:t>
    </dgm:pt>
    <dgm:pt modelId="{4A8FC6EC-170A-0841-A8E9-8B993BCC86C2}" type="pres">
      <dgm:prSet presAssocID="{AE2E1EED-355B-B34A-B0DB-C19B43D8F9D3}" presName="diagram" presStyleCnt="0">
        <dgm:presLayoutVars>
          <dgm:dir/>
          <dgm:resizeHandles val="exact"/>
        </dgm:presLayoutVars>
      </dgm:prSet>
      <dgm:spPr/>
    </dgm:pt>
    <dgm:pt modelId="{70D32013-AD28-D244-89BD-512DEAE2BBFA}" type="pres">
      <dgm:prSet presAssocID="{9C62BB58-DF53-234F-9BBF-47EBC10EA93B}" presName="node" presStyleLbl="node1" presStyleIdx="0" presStyleCnt="2">
        <dgm:presLayoutVars>
          <dgm:bulletEnabled val="1"/>
        </dgm:presLayoutVars>
      </dgm:prSet>
      <dgm:spPr/>
    </dgm:pt>
    <dgm:pt modelId="{D280FB4F-1DDA-974A-AB9B-531B2A85A8ED}" type="pres">
      <dgm:prSet presAssocID="{554EDDE7-07A0-6C47-A315-9F86457B633F}" presName="sibTrans" presStyleCnt="0"/>
      <dgm:spPr/>
    </dgm:pt>
    <dgm:pt modelId="{83AA2590-6CCB-7F44-99E3-66B36F67C643}" type="pres">
      <dgm:prSet presAssocID="{61A10146-D8EC-BB42-80B2-F50F7613DD61}" presName="node" presStyleLbl="node1" presStyleIdx="1" presStyleCnt="2">
        <dgm:presLayoutVars>
          <dgm:bulletEnabled val="1"/>
        </dgm:presLayoutVars>
      </dgm:prSet>
      <dgm:spPr/>
    </dgm:pt>
  </dgm:ptLst>
  <dgm:cxnLst>
    <dgm:cxn modelId="{49B1410D-C557-074E-A81B-6A391F319B9F}" type="presOf" srcId="{9C62BB58-DF53-234F-9BBF-47EBC10EA93B}" destId="{70D32013-AD28-D244-89BD-512DEAE2BBFA}" srcOrd="0" destOrd="0" presId="urn:microsoft.com/office/officeart/2005/8/layout/default"/>
    <dgm:cxn modelId="{56D1B119-CD83-2745-AC23-238D39FE37D4}" type="presOf" srcId="{61A10146-D8EC-BB42-80B2-F50F7613DD61}" destId="{83AA2590-6CCB-7F44-99E3-66B36F67C643}" srcOrd="0" destOrd="0" presId="urn:microsoft.com/office/officeart/2005/8/layout/default"/>
    <dgm:cxn modelId="{88324538-5966-ED47-92C3-CB2A80658628}" type="presOf" srcId="{AE2E1EED-355B-B34A-B0DB-C19B43D8F9D3}" destId="{4A8FC6EC-170A-0841-A8E9-8B993BCC86C2}" srcOrd="0" destOrd="0" presId="urn:microsoft.com/office/officeart/2005/8/layout/default"/>
    <dgm:cxn modelId="{4BDB854C-9506-604C-A107-1AEF6D5E08F1}" srcId="{AE2E1EED-355B-B34A-B0DB-C19B43D8F9D3}" destId="{9C62BB58-DF53-234F-9BBF-47EBC10EA93B}" srcOrd="0" destOrd="0" parTransId="{A296C616-C4FC-2A48-BF3B-C79071E569FA}" sibTransId="{554EDDE7-07A0-6C47-A315-9F86457B633F}"/>
    <dgm:cxn modelId="{AC3C7D7E-7815-484A-AC47-27BDE813EB57}" srcId="{AE2E1EED-355B-B34A-B0DB-C19B43D8F9D3}" destId="{61A10146-D8EC-BB42-80B2-F50F7613DD61}" srcOrd="1" destOrd="0" parTransId="{CDD9B997-B5F5-684C-86EE-C5A88F20D0A7}" sibTransId="{EB029B91-D35D-3D47-B55C-B9D6C39A016A}"/>
    <dgm:cxn modelId="{4CEA57F6-BC8D-AF42-8B59-FEE113F443DF}" type="presParOf" srcId="{4A8FC6EC-170A-0841-A8E9-8B993BCC86C2}" destId="{70D32013-AD28-D244-89BD-512DEAE2BBFA}" srcOrd="0" destOrd="0" presId="urn:microsoft.com/office/officeart/2005/8/layout/default"/>
    <dgm:cxn modelId="{F18EB8D5-9681-C144-8309-3AEE55BEACEE}" type="presParOf" srcId="{4A8FC6EC-170A-0841-A8E9-8B993BCC86C2}" destId="{D280FB4F-1DDA-974A-AB9B-531B2A85A8ED}" srcOrd="1" destOrd="0" presId="urn:microsoft.com/office/officeart/2005/8/layout/default"/>
    <dgm:cxn modelId="{481D1284-C105-F140-B1D9-CAE1266FD9F6}" type="presParOf" srcId="{4A8FC6EC-170A-0841-A8E9-8B993BCC86C2}" destId="{83AA2590-6CCB-7F44-99E3-66B36F67C643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CA5C25E-167C-0A46-9A66-C0D3E47A8346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4AEFA966-AD65-0743-B033-535CAAEAD3D9}">
      <dgm:prSet phldrT="[Text]"/>
      <dgm:spPr/>
      <dgm:t>
        <a:bodyPr/>
        <a:lstStyle/>
        <a:p>
          <a:r>
            <a:rPr lang="en-GB" dirty="0" err="1"/>
            <a:t>convenzioni</a:t>
          </a:r>
          <a:endParaRPr lang="en-GB" dirty="0"/>
        </a:p>
      </dgm:t>
    </dgm:pt>
    <dgm:pt modelId="{196A0DC3-2658-F146-90CC-ACE47C48E492}" type="parTrans" cxnId="{6FA0642D-F94F-EB45-81F9-FDB54E5E937B}">
      <dgm:prSet/>
      <dgm:spPr/>
      <dgm:t>
        <a:bodyPr/>
        <a:lstStyle/>
        <a:p>
          <a:endParaRPr lang="en-GB"/>
        </a:p>
      </dgm:t>
    </dgm:pt>
    <dgm:pt modelId="{7D25D567-0074-2144-8E7E-BABFCA3C98F0}" type="sibTrans" cxnId="{6FA0642D-F94F-EB45-81F9-FDB54E5E937B}">
      <dgm:prSet/>
      <dgm:spPr/>
      <dgm:t>
        <a:bodyPr/>
        <a:lstStyle/>
        <a:p>
          <a:endParaRPr lang="en-GB"/>
        </a:p>
      </dgm:t>
    </dgm:pt>
    <dgm:pt modelId="{B9AE8EBE-2709-F847-A969-20CBC29AB2C9}">
      <dgm:prSet phldrT="[Text]"/>
      <dgm:spPr/>
      <dgm:t>
        <a:bodyPr/>
        <a:lstStyle/>
        <a:p>
          <a:r>
            <a:rPr lang="en-GB" dirty="0" err="1"/>
            <a:t>rimborsi</a:t>
          </a:r>
          <a:endParaRPr lang="en-GB" dirty="0"/>
        </a:p>
      </dgm:t>
    </dgm:pt>
    <dgm:pt modelId="{117D9F1A-1D12-954F-A402-EEF5156A77FA}" type="parTrans" cxnId="{783F8E4D-FB23-3D4D-B312-BA76CB7BABBC}">
      <dgm:prSet/>
      <dgm:spPr/>
      <dgm:t>
        <a:bodyPr/>
        <a:lstStyle/>
        <a:p>
          <a:endParaRPr lang="en-GB"/>
        </a:p>
      </dgm:t>
    </dgm:pt>
    <dgm:pt modelId="{E5F43AB7-A8CE-9045-893D-13D59D63E840}" type="sibTrans" cxnId="{783F8E4D-FB23-3D4D-B312-BA76CB7BABBC}">
      <dgm:prSet/>
      <dgm:spPr/>
      <dgm:t>
        <a:bodyPr/>
        <a:lstStyle/>
        <a:p>
          <a:endParaRPr lang="en-GB"/>
        </a:p>
      </dgm:t>
    </dgm:pt>
    <dgm:pt modelId="{689BD7ED-BE12-3F48-8A2D-CB95B1526394}" type="pres">
      <dgm:prSet presAssocID="{2CA5C25E-167C-0A46-9A66-C0D3E47A8346}" presName="diagram" presStyleCnt="0">
        <dgm:presLayoutVars>
          <dgm:dir/>
          <dgm:resizeHandles val="exact"/>
        </dgm:presLayoutVars>
      </dgm:prSet>
      <dgm:spPr/>
    </dgm:pt>
    <dgm:pt modelId="{0240FCC3-B86E-AC40-84C2-9F7B1DC5EC7F}" type="pres">
      <dgm:prSet presAssocID="{4AEFA966-AD65-0743-B033-535CAAEAD3D9}" presName="node" presStyleLbl="node1" presStyleIdx="0" presStyleCnt="2">
        <dgm:presLayoutVars>
          <dgm:bulletEnabled val="1"/>
        </dgm:presLayoutVars>
      </dgm:prSet>
      <dgm:spPr/>
    </dgm:pt>
    <dgm:pt modelId="{E668796A-7B5E-4C4C-A972-D3C433689E63}" type="pres">
      <dgm:prSet presAssocID="{7D25D567-0074-2144-8E7E-BABFCA3C98F0}" presName="sibTrans" presStyleCnt="0"/>
      <dgm:spPr/>
    </dgm:pt>
    <dgm:pt modelId="{0739DA01-98C9-5242-A6DB-10BAFCE3781D}" type="pres">
      <dgm:prSet presAssocID="{B9AE8EBE-2709-F847-A969-20CBC29AB2C9}" presName="node" presStyleLbl="node1" presStyleIdx="1" presStyleCnt="2">
        <dgm:presLayoutVars>
          <dgm:bulletEnabled val="1"/>
        </dgm:presLayoutVars>
      </dgm:prSet>
      <dgm:spPr/>
    </dgm:pt>
  </dgm:ptLst>
  <dgm:cxnLst>
    <dgm:cxn modelId="{6FA0642D-F94F-EB45-81F9-FDB54E5E937B}" srcId="{2CA5C25E-167C-0A46-9A66-C0D3E47A8346}" destId="{4AEFA966-AD65-0743-B033-535CAAEAD3D9}" srcOrd="0" destOrd="0" parTransId="{196A0DC3-2658-F146-90CC-ACE47C48E492}" sibTransId="{7D25D567-0074-2144-8E7E-BABFCA3C98F0}"/>
    <dgm:cxn modelId="{783F8E4D-FB23-3D4D-B312-BA76CB7BABBC}" srcId="{2CA5C25E-167C-0A46-9A66-C0D3E47A8346}" destId="{B9AE8EBE-2709-F847-A969-20CBC29AB2C9}" srcOrd="1" destOrd="0" parTransId="{117D9F1A-1D12-954F-A402-EEF5156A77FA}" sibTransId="{E5F43AB7-A8CE-9045-893D-13D59D63E840}"/>
    <dgm:cxn modelId="{C5504477-4B98-F64C-B4EC-83FD7C8D150B}" type="presOf" srcId="{2CA5C25E-167C-0A46-9A66-C0D3E47A8346}" destId="{689BD7ED-BE12-3F48-8A2D-CB95B1526394}" srcOrd="0" destOrd="0" presId="urn:microsoft.com/office/officeart/2005/8/layout/default"/>
    <dgm:cxn modelId="{5307FE8C-7E33-D044-B496-2392A2EAD06E}" type="presOf" srcId="{4AEFA966-AD65-0743-B033-535CAAEAD3D9}" destId="{0240FCC3-B86E-AC40-84C2-9F7B1DC5EC7F}" srcOrd="0" destOrd="0" presId="urn:microsoft.com/office/officeart/2005/8/layout/default"/>
    <dgm:cxn modelId="{4B35EFDC-7582-2C44-8502-FA7CCC9ECF8B}" type="presOf" srcId="{B9AE8EBE-2709-F847-A969-20CBC29AB2C9}" destId="{0739DA01-98C9-5242-A6DB-10BAFCE3781D}" srcOrd="0" destOrd="0" presId="urn:microsoft.com/office/officeart/2005/8/layout/default"/>
    <dgm:cxn modelId="{77DA58BE-B583-3A48-865C-44D3279CE6B7}" type="presParOf" srcId="{689BD7ED-BE12-3F48-8A2D-CB95B1526394}" destId="{0240FCC3-B86E-AC40-84C2-9F7B1DC5EC7F}" srcOrd="0" destOrd="0" presId="urn:microsoft.com/office/officeart/2005/8/layout/default"/>
    <dgm:cxn modelId="{1FCD6F59-448B-4B42-AC29-B61AD82FAFA6}" type="presParOf" srcId="{689BD7ED-BE12-3F48-8A2D-CB95B1526394}" destId="{E668796A-7B5E-4C4C-A972-D3C433689E63}" srcOrd="1" destOrd="0" presId="urn:microsoft.com/office/officeart/2005/8/layout/default"/>
    <dgm:cxn modelId="{A5067BBF-5DDF-3649-BD86-45909BFA7F79}" type="presParOf" srcId="{689BD7ED-BE12-3F48-8A2D-CB95B1526394}" destId="{0739DA01-98C9-5242-A6DB-10BAFCE3781D}" srcOrd="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35185949-8009-9D43-8FBD-732A26666D26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7694523F-D100-704C-A371-927604330ED4}">
      <dgm:prSet phldrT="[Text]"/>
      <dgm:spPr/>
      <dgm:t>
        <a:bodyPr/>
        <a:lstStyle/>
        <a:p>
          <a:r>
            <a:rPr lang="en-GB" dirty="0"/>
            <a:t>VIS</a:t>
          </a:r>
        </a:p>
      </dgm:t>
    </dgm:pt>
    <dgm:pt modelId="{552ED583-7308-9B44-ABC3-053FF184481C}" type="parTrans" cxnId="{2475AF36-81B5-9F42-8980-5E6B5F2BB554}">
      <dgm:prSet/>
      <dgm:spPr/>
      <dgm:t>
        <a:bodyPr/>
        <a:lstStyle/>
        <a:p>
          <a:endParaRPr lang="en-GB"/>
        </a:p>
      </dgm:t>
    </dgm:pt>
    <dgm:pt modelId="{DC75A885-16F2-3A4C-A982-8FB33598092D}" type="sibTrans" cxnId="{2475AF36-81B5-9F42-8980-5E6B5F2BB554}">
      <dgm:prSet/>
      <dgm:spPr/>
      <dgm:t>
        <a:bodyPr/>
        <a:lstStyle/>
        <a:p>
          <a:endParaRPr lang="en-GB"/>
        </a:p>
      </dgm:t>
    </dgm:pt>
    <dgm:pt modelId="{8928E338-2CC6-AE43-891C-DB406F52A492}">
      <dgm:prSet phldrT="[Text]"/>
      <dgm:spPr/>
      <dgm:t>
        <a:bodyPr/>
        <a:lstStyle/>
        <a:p>
          <a:r>
            <a:rPr lang="en-GB" dirty="0" err="1"/>
            <a:t>Metodo</a:t>
          </a:r>
          <a:endParaRPr lang="en-GB" dirty="0"/>
        </a:p>
      </dgm:t>
    </dgm:pt>
    <dgm:pt modelId="{1C5E6E2B-6A63-A74E-9B8B-FDF0FBDA0600}" type="parTrans" cxnId="{5DD65C75-0F35-2141-B6E6-9F14AE8588A5}">
      <dgm:prSet/>
      <dgm:spPr/>
      <dgm:t>
        <a:bodyPr/>
        <a:lstStyle/>
        <a:p>
          <a:endParaRPr lang="en-GB"/>
        </a:p>
      </dgm:t>
    </dgm:pt>
    <dgm:pt modelId="{984B295C-FE63-5F44-AB8B-61D7A7A657D3}" type="sibTrans" cxnId="{5DD65C75-0F35-2141-B6E6-9F14AE8588A5}">
      <dgm:prSet/>
      <dgm:spPr/>
      <dgm:t>
        <a:bodyPr/>
        <a:lstStyle/>
        <a:p>
          <a:endParaRPr lang="en-GB"/>
        </a:p>
      </dgm:t>
    </dgm:pt>
    <dgm:pt modelId="{7268A081-00DA-1B48-BC0F-4DE5DB1C80BB}">
      <dgm:prSet phldrT="[Text]"/>
      <dgm:spPr/>
      <dgm:t>
        <a:bodyPr/>
        <a:lstStyle/>
        <a:p>
          <a:r>
            <a:rPr lang="en-GB" dirty="0" err="1"/>
            <a:t>Indicatori</a:t>
          </a:r>
          <a:endParaRPr lang="en-GB" dirty="0"/>
        </a:p>
      </dgm:t>
    </dgm:pt>
    <dgm:pt modelId="{42B6B61E-696E-CF4B-BD99-81656BEF8D45}" type="parTrans" cxnId="{80DA35B9-B689-904F-B7CE-72D19838FE40}">
      <dgm:prSet/>
      <dgm:spPr/>
      <dgm:t>
        <a:bodyPr/>
        <a:lstStyle/>
        <a:p>
          <a:endParaRPr lang="en-GB"/>
        </a:p>
      </dgm:t>
    </dgm:pt>
    <dgm:pt modelId="{9552EFCC-B947-2E4E-8D96-091E35B0F47D}" type="sibTrans" cxnId="{80DA35B9-B689-904F-B7CE-72D19838FE40}">
      <dgm:prSet/>
      <dgm:spPr/>
      <dgm:t>
        <a:bodyPr/>
        <a:lstStyle/>
        <a:p>
          <a:endParaRPr lang="en-GB"/>
        </a:p>
      </dgm:t>
    </dgm:pt>
    <dgm:pt modelId="{98569D49-1E4A-544A-B9B7-DB2DD3B3F939}">
      <dgm:prSet phldrT="[Text]"/>
      <dgm:spPr/>
      <dgm:t>
        <a:bodyPr/>
        <a:lstStyle/>
        <a:p>
          <a:r>
            <a:rPr lang="en-GB" dirty="0" err="1"/>
            <a:t>Comunicazione</a:t>
          </a:r>
          <a:endParaRPr lang="en-GB" dirty="0"/>
        </a:p>
      </dgm:t>
    </dgm:pt>
    <dgm:pt modelId="{92E43B25-2B6B-4A40-ADE5-EEB47699470D}" type="parTrans" cxnId="{AA8C9125-B8EA-C148-8BC6-D45176D2B113}">
      <dgm:prSet/>
      <dgm:spPr/>
      <dgm:t>
        <a:bodyPr/>
        <a:lstStyle/>
        <a:p>
          <a:endParaRPr lang="en-GB"/>
        </a:p>
      </dgm:t>
    </dgm:pt>
    <dgm:pt modelId="{BB3EE589-A773-364C-8FBF-52D116C07C5F}" type="sibTrans" cxnId="{AA8C9125-B8EA-C148-8BC6-D45176D2B113}">
      <dgm:prSet/>
      <dgm:spPr/>
      <dgm:t>
        <a:bodyPr/>
        <a:lstStyle/>
        <a:p>
          <a:endParaRPr lang="en-GB"/>
        </a:p>
      </dgm:t>
    </dgm:pt>
    <dgm:pt modelId="{551D33E1-7B0E-5945-82B3-32EE2FC1AE8E}">
      <dgm:prSet phldrT="[Text]"/>
      <dgm:spPr/>
      <dgm:t>
        <a:bodyPr/>
        <a:lstStyle/>
        <a:p>
          <a:r>
            <a:rPr lang="en-GB" dirty="0" err="1"/>
            <a:t>Riconoscimento</a:t>
          </a:r>
          <a:r>
            <a:rPr lang="en-GB" dirty="0"/>
            <a:t> per la VIS</a:t>
          </a:r>
        </a:p>
      </dgm:t>
    </dgm:pt>
    <dgm:pt modelId="{87A1964A-6EC4-2B4D-A40E-220EFC635005}" type="parTrans" cxnId="{1779BBD3-F47F-F64A-85E0-2DFB0CAB619B}">
      <dgm:prSet/>
      <dgm:spPr/>
      <dgm:t>
        <a:bodyPr/>
        <a:lstStyle/>
        <a:p>
          <a:endParaRPr lang="en-GB"/>
        </a:p>
      </dgm:t>
    </dgm:pt>
    <dgm:pt modelId="{BC209F95-0D85-AD4E-BBFB-9BB57AB76B7B}" type="sibTrans" cxnId="{1779BBD3-F47F-F64A-85E0-2DFB0CAB619B}">
      <dgm:prSet/>
      <dgm:spPr/>
      <dgm:t>
        <a:bodyPr/>
        <a:lstStyle/>
        <a:p>
          <a:endParaRPr lang="en-GB"/>
        </a:p>
      </dgm:t>
    </dgm:pt>
    <dgm:pt modelId="{C6C401C5-95B1-5443-A438-F6C9A99E158E}" type="pres">
      <dgm:prSet presAssocID="{35185949-8009-9D43-8FBD-732A26666D26}" presName="diagram" presStyleCnt="0">
        <dgm:presLayoutVars>
          <dgm:dir/>
          <dgm:resizeHandles val="exact"/>
        </dgm:presLayoutVars>
      </dgm:prSet>
      <dgm:spPr/>
    </dgm:pt>
    <dgm:pt modelId="{4BA1ACEE-E06C-C043-8C04-3C6ED02A4B9A}" type="pres">
      <dgm:prSet presAssocID="{7694523F-D100-704C-A371-927604330ED4}" presName="node" presStyleLbl="node1" presStyleIdx="0" presStyleCnt="5" custLinFactNeighborX="-49182">
        <dgm:presLayoutVars>
          <dgm:bulletEnabled val="1"/>
        </dgm:presLayoutVars>
      </dgm:prSet>
      <dgm:spPr/>
    </dgm:pt>
    <dgm:pt modelId="{D4DEBC48-BC23-9B40-A538-6683A34B79CD}" type="pres">
      <dgm:prSet presAssocID="{DC75A885-16F2-3A4C-A982-8FB33598092D}" presName="sibTrans" presStyleCnt="0"/>
      <dgm:spPr/>
    </dgm:pt>
    <dgm:pt modelId="{E356FBAA-A3E7-DE4A-9F0A-2E153A3D510D}" type="pres">
      <dgm:prSet presAssocID="{8928E338-2CC6-AE43-891C-DB406F52A492}" presName="node" presStyleLbl="node1" presStyleIdx="1" presStyleCnt="5" custLinFactNeighborX="-15561" custLinFactNeighborY="1740">
        <dgm:presLayoutVars>
          <dgm:bulletEnabled val="1"/>
        </dgm:presLayoutVars>
      </dgm:prSet>
      <dgm:spPr/>
    </dgm:pt>
    <dgm:pt modelId="{8CEF9A2E-74AC-5E48-B12E-8A84047788E2}" type="pres">
      <dgm:prSet presAssocID="{984B295C-FE63-5F44-AB8B-61D7A7A657D3}" presName="sibTrans" presStyleCnt="0"/>
      <dgm:spPr/>
    </dgm:pt>
    <dgm:pt modelId="{9AD1A122-7F54-D746-BB89-421746ED6FFE}" type="pres">
      <dgm:prSet presAssocID="{7268A081-00DA-1B48-BC0F-4DE5DB1C80BB}" presName="node" presStyleLbl="node1" presStyleIdx="2" presStyleCnt="5" custLinFactNeighborX="18942" custLinFactNeighborY="-1814">
        <dgm:presLayoutVars>
          <dgm:bulletEnabled val="1"/>
        </dgm:presLayoutVars>
      </dgm:prSet>
      <dgm:spPr/>
    </dgm:pt>
    <dgm:pt modelId="{A229FB9E-E49D-AD4C-AE32-07C2AD377B57}" type="pres">
      <dgm:prSet presAssocID="{9552EFCC-B947-2E4E-8D96-091E35B0F47D}" presName="sibTrans" presStyleCnt="0"/>
      <dgm:spPr/>
    </dgm:pt>
    <dgm:pt modelId="{75339C04-4D85-2D46-9B44-D24EF84A7C96}" type="pres">
      <dgm:prSet presAssocID="{551D33E1-7B0E-5945-82B3-32EE2FC1AE8E}" presName="node" presStyleLbl="node1" presStyleIdx="3" presStyleCnt="5" custLinFactNeighborX="49182" custLinFactNeighborY="-5653">
        <dgm:presLayoutVars>
          <dgm:bulletEnabled val="1"/>
        </dgm:presLayoutVars>
      </dgm:prSet>
      <dgm:spPr/>
    </dgm:pt>
    <dgm:pt modelId="{91A28B99-AD6D-3C48-99FA-2EE8BA6E94A1}" type="pres">
      <dgm:prSet presAssocID="{BC209F95-0D85-AD4E-BBFB-9BB57AB76B7B}" presName="sibTrans" presStyleCnt="0"/>
      <dgm:spPr/>
    </dgm:pt>
    <dgm:pt modelId="{355D219D-CC90-0048-8C63-F25799FFABD5}" type="pres">
      <dgm:prSet presAssocID="{98569D49-1E4A-544A-B9B7-DB2DD3B3F939}" presName="node" presStyleLbl="node1" presStyleIdx="4" presStyleCnt="5" custLinFactNeighborX="56130" custLinFactNeighborY="-3619">
        <dgm:presLayoutVars>
          <dgm:bulletEnabled val="1"/>
        </dgm:presLayoutVars>
      </dgm:prSet>
      <dgm:spPr/>
    </dgm:pt>
  </dgm:ptLst>
  <dgm:cxnLst>
    <dgm:cxn modelId="{AA8C9125-B8EA-C148-8BC6-D45176D2B113}" srcId="{35185949-8009-9D43-8FBD-732A26666D26}" destId="{98569D49-1E4A-544A-B9B7-DB2DD3B3F939}" srcOrd="4" destOrd="0" parTransId="{92E43B25-2B6B-4A40-ADE5-EEB47699470D}" sibTransId="{BB3EE589-A773-364C-8FBF-52D116C07C5F}"/>
    <dgm:cxn modelId="{664B2E31-952C-DE4C-9D90-0F10DEAEF5F0}" type="presOf" srcId="{7694523F-D100-704C-A371-927604330ED4}" destId="{4BA1ACEE-E06C-C043-8C04-3C6ED02A4B9A}" srcOrd="0" destOrd="0" presId="urn:microsoft.com/office/officeart/2005/8/layout/default"/>
    <dgm:cxn modelId="{2475AF36-81B5-9F42-8980-5E6B5F2BB554}" srcId="{35185949-8009-9D43-8FBD-732A26666D26}" destId="{7694523F-D100-704C-A371-927604330ED4}" srcOrd="0" destOrd="0" parTransId="{552ED583-7308-9B44-ABC3-053FF184481C}" sibTransId="{DC75A885-16F2-3A4C-A982-8FB33598092D}"/>
    <dgm:cxn modelId="{5DD65C75-0F35-2141-B6E6-9F14AE8588A5}" srcId="{35185949-8009-9D43-8FBD-732A26666D26}" destId="{8928E338-2CC6-AE43-891C-DB406F52A492}" srcOrd="1" destOrd="0" parTransId="{1C5E6E2B-6A63-A74E-9B8B-FDF0FBDA0600}" sibTransId="{984B295C-FE63-5F44-AB8B-61D7A7A657D3}"/>
    <dgm:cxn modelId="{6EDD2E89-DB47-4F4D-B8FA-811A1B8F1E76}" type="presOf" srcId="{35185949-8009-9D43-8FBD-732A26666D26}" destId="{C6C401C5-95B1-5443-A438-F6C9A99E158E}" srcOrd="0" destOrd="0" presId="urn:microsoft.com/office/officeart/2005/8/layout/default"/>
    <dgm:cxn modelId="{0016698C-36E5-6547-9F11-477239C4C9EE}" type="presOf" srcId="{7268A081-00DA-1B48-BC0F-4DE5DB1C80BB}" destId="{9AD1A122-7F54-D746-BB89-421746ED6FFE}" srcOrd="0" destOrd="0" presId="urn:microsoft.com/office/officeart/2005/8/layout/default"/>
    <dgm:cxn modelId="{C3B80CAE-78ED-C14A-B865-F403E0F500EB}" type="presOf" srcId="{8928E338-2CC6-AE43-891C-DB406F52A492}" destId="{E356FBAA-A3E7-DE4A-9F0A-2E153A3D510D}" srcOrd="0" destOrd="0" presId="urn:microsoft.com/office/officeart/2005/8/layout/default"/>
    <dgm:cxn modelId="{80DA35B9-B689-904F-B7CE-72D19838FE40}" srcId="{35185949-8009-9D43-8FBD-732A26666D26}" destId="{7268A081-00DA-1B48-BC0F-4DE5DB1C80BB}" srcOrd="2" destOrd="0" parTransId="{42B6B61E-696E-CF4B-BD99-81656BEF8D45}" sibTransId="{9552EFCC-B947-2E4E-8D96-091E35B0F47D}"/>
    <dgm:cxn modelId="{E8D272C1-5A19-074F-ACBE-7A3116C1DDA6}" type="presOf" srcId="{551D33E1-7B0E-5945-82B3-32EE2FC1AE8E}" destId="{75339C04-4D85-2D46-9B44-D24EF84A7C96}" srcOrd="0" destOrd="0" presId="urn:microsoft.com/office/officeart/2005/8/layout/default"/>
    <dgm:cxn modelId="{1779BBD3-F47F-F64A-85E0-2DFB0CAB619B}" srcId="{35185949-8009-9D43-8FBD-732A26666D26}" destId="{551D33E1-7B0E-5945-82B3-32EE2FC1AE8E}" srcOrd="3" destOrd="0" parTransId="{87A1964A-6EC4-2B4D-A40E-220EFC635005}" sibTransId="{BC209F95-0D85-AD4E-BBFB-9BB57AB76B7B}"/>
    <dgm:cxn modelId="{9DBBD3D7-E9D2-E44C-868F-E343A451A4B3}" type="presOf" srcId="{98569D49-1E4A-544A-B9B7-DB2DD3B3F939}" destId="{355D219D-CC90-0048-8C63-F25799FFABD5}" srcOrd="0" destOrd="0" presId="urn:microsoft.com/office/officeart/2005/8/layout/default"/>
    <dgm:cxn modelId="{FDF8D882-F2CE-A647-A72E-0E66F586C9CC}" type="presParOf" srcId="{C6C401C5-95B1-5443-A438-F6C9A99E158E}" destId="{4BA1ACEE-E06C-C043-8C04-3C6ED02A4B9A}" srcOrd="0" destOrd="0" presId="urn:microsoft.com/office/officeart/2005/8/layout/default"/>
    <dgm:cxn modelId="{6096A501-F8D3-A34C-B350-A81ABEBAFB26}" type="presParOf" srcId="{C6C401C5-95B1-5443-A438-F6C9A99E158E}" destId="{D4DEBC48-BC23-9B40-A538-6683A34B79CD}" srcOrd="1" destOrd="0" presId="urn:microsoft.com/office/officeart/2005/8/layout/default"/>
    <dgm:cxn modelId="{3C35C992-4A02-E64C-A9CD-3B48C5128A69}" type="presParOf" srcId="{C6C401C5-95B1-5443-A438-F6C9A99E158E}" destId="{E356FBAA-A3E7-DE4A-9F0A-2E153A3D510D}" srcOrd="2" destOrd="0" presId="urn:microsoft.com/office/officeart/2005/8/layout/default"/>
    <dgm:cxn modelId="{48007017-C75E-8740-926D-787A6903E00B}" type="presParOf" srcId="{C6C401C5-95B1-5443-A438-F6C9A99E158E}" destId="{8CEF9A2E-74AC-5E48-B12E-8A84047788E2}" srcOrd="3" destOrd="0" presId="urn:microsoft.com/office/officeart/2005/8/layout/default"/>
    <dgm:cxn modelId="{C08ABEC0-F176-E44C-8C4D-09BB6EE6BA52}" type="presParOf" srcId="{C6C401C5-95B1-5443-A438-F6C9A99E158E}" destId="{9AD1A122-7F54-D746-BB89-421746ED6FFE}" srcOrd="4" destOrd="0" presId="urn:microsoft.com/office/officeart/2005/8/layout/default"/>
    <dgm:cxn modelId="{FE4419EA-8112-5F43-A7F0-17FE0137FBEB}" type="presParOf" srcId="{C6C401C5-95B1-5443-A438-F6C9A99E158E}" destId="{A229FB9E-E49D-AD4C-AE32-07C2AD377B57}" srcOrd="5" destOrd="0" presId="urn:microsoft.com/office/officeart/2005/8/layout/default"/>
    <dgm:cxn modelId="{5F1B1603-D668-8F47-A404-7C788017583E}" type="presParOf" srcId="{C6C401C5-95B1-5443-A438-F6C9A99E158E}" destId="{75339C04-4D85-2D46-9B44-D24EF84A7C96}" srcOrd="6" destOrd="0" presId="urn:microsoft.com/office/officeart/2005/8/layout/default"/>
    <dgm:cxn modelId="{6FFB74F0-93C0-EC4E-9D4C-AEB904E97CD6}" type="presParOf" srcId="{C6C401C5-95B1-5443-A438-F6C9A99E158E}" destId="{91A28B99-AD6D-3C48-99FA-2EE8BA6E94A1}" srcOrd="7" destOrd="0" presId="urn:microsoft.com/office/officeart/2005/8/layout/default"/>
    <dgm:cxn modelId="{A3BE986C-6628-7948-93DB-59E9DCC54635}" type="presParOf" srcId="{C6C401C5-95B1-5443-A438-F6C9A99E158E}" destId="{355D219D-CC90-0048-8C63-F25799FFABD5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951FE322-89E0-8C4D-8466-6738D77A9AF5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CA43D716-D956-4541-953A-6B0F723C4F6A}">
      <dgm:prSet phldrT="[Text]"/>
      <dgm:spPr/>
      <dgm:t>
        <a:bodyPr/>
        <a:lstStyle/>
        <a:p>
          <a:r>
            <a:rPr lang="en-GB" dirty="0"/>
            <a:t>Format</a:t>
          </a:r>
        </a:p>
      </dgm:t>
    </dgm:pt>
    <dgm:pt modelId="{FAC22C66-21BC-EE4E-9CB5-169E7D31258B}" type="parTrans" cxnId="{CD4FC284-C674-A543-B5F9-77165B72EBA9}">
      <dgm:prSet/>
      <dgm:spPr/>
      <dgm:t>
        <a:bodyPr/>
        <a:lstStyle/>
        <a:p>
          <a:endParaRPr lang="en-GB"/>
        </a:p>
      </dgm:t>
    </dgm:pt>
    <dgm:pt modelId="{8244F827-06EF-0441-9627-E8B262C114B6}" type="sibTrans" cxnId="{CD4FC284-C674-A543-B5F9-77165B72EBA9}">
      <dgm:prSet/>
      <dgm:spPr/>
      <dgm:t>
        <a:bodyPr/>
        <a:lstStyle/>
        <a:p>
          <a:endParaRPr lang="en-GB"/>
        </a:p>
      </dgm:t>
    </dgm:pt>
    <dgm:pt modelId="{5B0CC5ED-25B3-3040-9153-35E438B3B6D0}">
      <dgm:prSet phldrT="[Text]"/>
      <dgm:spPr/>
      <dgm:t>
        <a:bodyPr/>
        <a:lstStyle/>
        <a:p>
          <a:r>
            <a:rPr lang="en-GB" dirty="0" err="1"/>
            <a:t>Modalità</a:t>
          </a:r>
          <a:endParaRPr lang="en-GB" dirty="0"/>
        </a:p>
      </dgm:t>
    </dgm:pt>
    <dgm:pt modelId="{4C83288F-A6BA-D44A-A82B-3419658A6446}" type="parTrans" cxnId="{50A35016-12AA-1D4C-8E7C-4531FA076A63}">
      <dgm:prSet/>
      <dgm:spPr/>
      <dgm:t>
        <a:bodyPr/>
        <a:lstStyle/>
        <a:p>
          <a:endParaRPr lang="en-GB"/>
        </a:p>
      </dgm:t>
    </dgm:pt>
    <dgm:pt modelId="{53226C8B-ECEB-9C4C-AE79-EF03FF450A36}" type="sibTrans" cxnId="{50A35016-12AA-1D4C-8E7C-4531FA076A63}">
      <dgm:prSet/>
      <dgm:spPr/>
      <dgm:t>
        <a:bodyPr/>
        <a:lstStyle/>
        <a:p>
          <a:endParaRPr lang="en-GB"/>
        </a:p>
      </dgm:t>
    </dgm:pt>
    <dgm:pt modelId="{51F70219-8B73-2841-B811-41911970B5C9}">
      <dgm:prSet phldrT="[Text]"/>
      <dgm:spPr/>
      <dgm:t>
        <a:bodyPr/>
        <a:lstStyle/>
        <a:p>
          <a:r>
            <a:rPr lang="en-GB" dirty="0" err="1"/>
            <a:t>Riscontro</a:t>
          </a:r>
          <a:endParaRPr lang="en-GB" dirty="0"/>
        </a:p>
      </dgm:t>
    </dgm:pt>
    <dgm:pt modelId="{3825B33F-06E2-1E44-B911-CA0F5EADB39D}" type="parTrans" cxnId="{203D5469-C5A4-7740-90B9-A4CB062F9806}">
      <dgm:prSet/>
      <dgm:spPr/>
      <dgm:t>
        <a:bodyPr/>
        <a:lstStyle/>
        <a:p>
          <a:endParaRPr lang="en-GB"/>
        </a:p>
      </dgm:t>
    </dgm:pt>
    <dgm:pt modelId="{B469B2F5-BC38-A94A-AB64-714F3727B3A7}" type="sibTrans" cxnId="{203D5469-C5A4-7740-90B9-A4CB062F9806}">
      <dgm:prSet/>
      <dgm:spPr/>
      <dgm:t>
        <a:bodyPr/>
        <a:lstStyle/>
        <a:p>
          <a:endParaRPr lang="en-GB"/>
        </a:p>
      </dgm:t>
    </dgm:pt>
    <dgm:pt modelId="{BC6DCC78-CAD1-5E40-9D55-AA92FD7A07C5}">
      <dgm:prSet phldrT="[Text]"/>
      <dgm:spPr/>
      <dgm:t>
        <a:bodyPr/>
        <a:lstStyle/>
        <a:p>
          <a:r>
            <a:rPr lang="en-GB" dirty="0" err="1"/>
            <a:t>Riconoscimento</a:t>
          </a:r>
          <a:endParaRPr lang="en-GB" dirty="0"/>
        </a:p>
      </dgm:t>
    </dgm:pt>
    <dgm:pt modelId="{5407DD39-D935-5E44-875E-06C2A887072A}" type="parTrans" cxnId="{E27B8413-47FB-AE4A-A687-8B1F46824979}">
      <dgm:prSet/>
      <dgm:spPr/>
      <dgm:t>
        <a:bodyPr/>
        <a:lstStyle/>
        <a:p>
          <a:endParaRPr lang="en-GB"/>
        </a:p>
      </dgm:t>
    </dgm:pt>
    <dgm:pt modelId="{66DE53F9-472E-5447-A4BA-9AB214F92613}" type="sibTrans" cxnId="{E27B8413-47FB-AE4A-A687-8B1F46824979}">
      <dgm:prSet/>
      <dgm:spPr/>
      <dgm:t>
        <a:bodyPr/>
        <a:lstStyle/>
        <a:p>
          <a:endParaRPr lang="en-GB"/>
        </a:p>
      </dgm:t>
    </dgm:pt>
    <dgm:pt modelId="{5F739649-668B-0D4C-BD76-D9A1686DA317}" type="pres">
      <dgm:prSet presAssocID="{951FE322-89E0-8C4D-8466-6738D77A9AF5}" presName="diagram" presStyleCnt="0">
        <dgm:presLayoutVars>
          <dgm:dir/>
          <dgm:resizeHandles val="exact"/>
        </dgm:presLayoutVars>
      </dgm:prSet>
      <dgm:spPr/>
    </dgm:pt>
    <dgm:pt modelId="{D3D6891A-C458-C049-B28F-52D46B224AC5}" type="pres">
      <dgm:prSet presAssocID="{CA43D716-D956-4541-953A-6B0F723C4F6A}" presName="node" presStyleLbl="node1" presStyleIdx="0" presStyleCnt="4">
        <dgm:presLayoutVars>
          <dgm:bulletEnabled val="1"/>
        </dgm:presLayoutVars>
      </dgm:prSet>
      <dgm:spPr/>
    </dgm:pt>
    <dgm:pt modelId="{B7F02A00-F306-9C44-8250-6A617700D6B0}" type="pres">
      <dgm:prSet presAssocID="{8244F827-06EF-0441-9627-E8B262C114B6}" presName="sibTrans" presStyleCnt="0"/>
      <dgm:spPr/>
    </dgm:pt>
    <dgm:pt modelId="{3A39905C-7B34-D54A-AB0D-623301FEEE00}" type="pres">
      <dgm:prSet presAssocID="{5B0CC5ED-25B3-3040-9153-35E438B3B6D0}" presName="node" presStyleLbl="node1" presStyleIdx="1" presStyleCnt="4">
        <dgm:presLayoutVars>
          <dgm:bulletEnabled val="1"/>
        </dgm:presLayoutVars>
      </dgm:prSet>
      <dgm:spPr/>
    </dgm:pt>
    <dgm:pt modelId="{604909C5-FFEC-A647-B7CC-8EDDBA65DDFA}" type="pres">
      <dgm:prSet presAssocID="{53226C8B-ECEB-9C4C-AE79-EF03FF450A36}" presName="sibTrans" presStyleCnt="0"/>
      <dgm:spPr/>
    </dgm:pt>
    <dgm:pt modelId="{F57653BD-11C4-5346-82B6-ECC32490F3B7}" type="pres">
      <dgm:prSet presAssocID="{51F70219-8B73-2841-B811-41911970B5C9}" presName="node" presStyleLbl="node1" presStyleIdx="2" presStyleCnt="4">
        <dgm:presLayoutVars>
          <dgm:bulletEnabled val="1"/>
        </dgm:presLayoutVars>
      </dgm:prSet>
      <dgm:spPr/>
    </dgm:pt>
    <dgm:pt modelId="{AFBC2E91-4B20-0247-80CC-14F2C0DD6E8E}" type="pres">
      <dgm:prSet presAssocID="{B469B2F5-BC38-A94A-AB64-714F3727B3A7}" presName="sibTrans" presStyleCnt="0"/>
      <dgm:spPr/>
    </dgm:pt>
    <dgm:pt modelId="{E24F82D0-D9EB-894D-8601-258DE1143DC3}" type="pres">
      <dgm:prSet presAssocID="{BC6DCC78-CAD1-5E40-9D55-AA92FD7A07C5}" presName="node" presStyleLbl="node1" presStyleIdx="3" presStyleCnt="4">
        <dgm:presLayoutVars>
          <dgm:bulletEnabled val="1"/>
        </dgm:presLayoutVars>
      </dgm:prSet>
      <dgm:spPr/>
    </dgm:pt>
  </dgm:ptLst>
  <dgm:cxnLst>
    <dgm:cxn modelId="{E27B8413-47FB-AE4A-A687-8B1F46824979}" srcId="{951FE322-89E0-8C4D-8466-6738D77A9AF5}" destId="{BC6DCC78-CAD1-5E40-9D55-AA92FD7A07C5}" srcOrd="3" destOrd="0" parTransId="{5407DD39-D935-5E44-875E-06C2A887072A}" sibTransId="{66DE53F9-472E-5447-A4BA-9AB214F92613}"/>
    <dgm:cxn modelId="{50A35016-12AA-1D4C-8E7C-4531FA076A63}" srcId="{951FE322-89E0-8C4D-8466-6738D77A9AF5}" destId="{5B0CC5ED-25B3-3040-9153-35E438B3B6D0}" srcOrd="1" destOrd="0" parTransId="{4C83288F-A6BA-D44A-A82B-3419658A6446}" sibTransId="{53226C8B-ECEB-9C4C-AE79-EF03FF450A36}"/>
    <dgm:cxn modelId="{F87A2F46-A775-F94C-8028-0808B5308CD0}" type="presOf" srcId="{BC6DCC78-CAD1-5E40-9D55-AA92FD7A07C5}" destId="{E24F82D0-D9EB-894D-8601-258DE1143DC3}" srcOrd="0" destOrd="0" presId="urn:microsoft.com/office/officeart/2005/8/layout/default"/>
    <dgm:cxn modelId="{C243B653-1AF9-584F-860B-882F62D9804D}" type="presOf" srcId="{CA43D716-D956-4541-953A-6B0F723C4F6A}" destId="{D3D6891A-C458-C049-B28F-52D46B224AC5}" srcOrd="0" destOrd="0" presId="urn:microsoft.com/office/officeart/2005/8/layout/default"/>
    <dgm:cxn modelId="{8675F363-6CDD-F14B-A730-CD2C17FC2B13}" type="presOf" srcId="{5B0CC5ED-25B3-3040-9153-35E438B3B6D0}" destId="{3A39905C-7B34-D54A-AB0D-623301FEEE00}" srcOrd="0" destOrd="0" presId="urn:microsoft.com/office/officeart/2005/8/layout/default"/>
    <dgm:cxn modelId="{203D5469-C5A4-7740-90B9-A4CB062F9806}" srcId="{951FE322-89E0-8C4D-8466-6738D77A9AF5}" destId="{51F70219-8B73-2841-B811-41911970B5C9}" srcOrd="2" destOrd="0" parTransId="{3825B33F-06E2-1E44-B911-CA0F5EADB39D}" sibTransId="{B469B2F5-BC38-A94A-AB64-714F3727B3A7}"/>
    <dgm:cxn modelId="{CD4FC284-C674-A543-B5F9-77165B72EBA9}" srcId="{951FE322-89E0-8C4D-8466-6738D77A9AF5}" destId="{CA43D716-D956-4541-953A-6B0F723C4F6A}" srcOrd="0" destOrd="0" parTransId="{FAC22C66-21BC-EE4E-9CB5-169E7D31258B}" sibTransId="{8244F827-06EF-0441-9627-E8B262C114B6}"/>
    <dgm:cxn modelId="{C2E08987-40A1-9245-841F-5D0DF84A6EB6}" type="presOf" srcId="{951FE322-89E0-8C4D-8466-6738D77A9AF5}" destId="{5F739649-668B-0D4C-BD76-D9A1686DA317}" srcOrd="0" destOrd="0" presId="urn:microsoft.com/office/officeart/2005/8/layout/default"/>
    <dgm:cxn modelId="{177ED193-84D5-8046-BFEB-6D311223EB2A}" type="presOf" srcId="{51F70219-8B73-2841-B811-41911970B5C9}" destId="{F57653BD-11C4-5346-82B6-ECC32490F3B7}" srcOrd="0" destOrd="0" presId="urn:microsoft.com/office/officeart/2005/8/layout/default"/>
    <dgm:cxn modelId="{5FE64A07-4669-5341-B419-796F9993DFC9}" type="presParOf" srcId="{5F739649-668B-0D4C-BD76-D9A1686DA317}" destId="{D3D6891A-C458-C049-B28F-52D46B224AC5}" srcOrd="0" destOrd="0" presId="urn:microsoft.com/office/officeart/2005/8/layout/default"/>
    <dgm:cxn modelId="{46B32AF7-4C17-B643-9277-4E343B198A27}" type="presParOf" srcId="{5F739649-668B-0D4C-BD76-D9A1686DA317}" destId="{B7F02A00-F306-9C44-8250-6A617700D6B0}" srcOrd="1" destOrd="0" presId="urn:microsoft.com/office/officeart/2005/8/layout/default"/>
    <dgm:cxn modelId="{E8D441F8-5C8A-6C47-828B-CC9DD020798E}" type="presParOf" srcId="{5F739649-668B-0D4C-BD76-D9A1686DA317}" destId="{3A39905C-7B34-D54A-AB0D-623301FEEE00}" srcOrd="2" destOrd="0" presId="urn:microsoft.com/office/officeart/2005/8/layout/default"/>
    <dgm:cxn modelId="{01D6C588-E4DC-BD4C-98F2-19496D555C49}" type="presParOf" srcId="{5F739649-668B-0D4C-BD76-D9A1686DA317}" destId="{604909C5-FFEC-A647-B7CC-8EDDBA65DDFA}" srcOrd="3" destOrd="0" presId="urn:microsoft.com/office/officeart/2005/8/layout/default"/>
    <dgm:cxn modelId="{DDCB6F15-54F7-BA4F-BBB9-3815C5063C54}" type="presParOf" srcId="{5F739649-668B-0D4C-BD76-D9A1686DA317}" destId="{F57653BD-11C4-5346-82B6-ECC32490F3B7}" srcOrd="4" destOrd="0" presId="urn:microsoft.com/office/officeart/2005/8/layout/default"/>
    <dgm:cxn modelId="{150FAC19-3D76-FE4A-BA0F-881C0A768A8E}" type="presParOf" srcId="{5F739649-668B-0D4C-BD76-D9A1686DA317}" destId="{AFBC2E91-4B20-0247-80CC-14F2C0DD6E8E}" srcOrd="5" destOrd="0" presId="urn:microsoft.com/office/officeart/2005/8/layout/default"/>
    <dgm:cxn modelId="{CB9112D8-4286-7147-B16C-74538A3C8AEF}" type="presParOf" srcId="{5F739649-668B-0D4C-BD76-D9A1686DA317}" destId="{E24F82D0-D9EB-894D-8601-258DE1143DC3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ADEE8A4B-1429-E749-8BBE-1AD4E526E9D5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6B8733F3-3E78-114D-97D9-CE6B67CA097E}">
      <dgm:prSet phldrT="[Text]"/>
      <dgm:spPr/>
      <dgm:t>
        <a:bodyPr/>
        <a:lstStyle/>
        <a:p>
          <a:r>
            <a:rPr lang="en-GB" dirty="0" err="1"/>
            <a:t>Evidenza</a:t>
          </a:r>
          <a:r>
            <a:rPr lang="en-GB" dirty="0"/>
            <a:t> </a:t>
          </a:r>
          <a:r>
            <a:rPr lang="en-GB" dirty="0" err="1"/>
            <a:t>dei</a:t>
          </a:r>
          <a:r>
            <a:rPr lang="en-GB" dirty="0"/>
            <a:t> </a:t>
          </a:r>
          <a:r>
            <a:rPr lang="en-GB" dirty="0" err="1"/>
            <a:t>risultati</a:t>
          </a:r>
          <a:endParaRPr lang="en-GB" dirty="0"/>
        </a:p>
      </dgm:t>
    </dgm:pt>
    <dgm:pt modelId="{72D1D643-97C8-6E4A-80EF-8C575BFFB2A1}" type="parTrans" cxnId="{65901E39-D35B-884D-9A78-12A393C03FE6}">
      <dgm:prSet/>
      <dgm:spPr/>
      <dgm:t>
        <a:bodyPr/>
        <a:lstStyle/>
        <a:p>
          <a:endParaRPr lang="en-GB"/>
        </a:p>
      </dgm:t>
    </dgm:pt>
    <dgm:pt modelId="{E966EC46-EAF5-7A43-9B4B-87A124651F13}" type="sibTrans" cxnId="{65901E39-D35B-884D-9A78-12A393C03FE6}">
      <dgm:prSet/>
      <dgm:spPr/>
      <dgm:t>
        <a:bodyPr/>
        <a:lstStyle/>
        <a:p>
          <a:endParaRPr lang="en-GB"/>
        </a:p>
      </dgm:t>
    </dgm:pt>
    <dgm:pt modelId="{DC9A9DBE-3415-124E-9F77-3A820F66E21B}">
      <dgm:prSet phldrT="[Text]"/>
      <dgm:spPr/>
      <dgm:t>
        <a:bodyPr/>
        <a:lstStyle/>
        <a:p>
          <a:r>
            <a:rPr lang="en-GB" dirty="0" err="1"/>
            <a:t>Impiego</a:t>
          </a:r>
          <a:r>
            <a:rPr lang="en-GB" dirty="0"/>
            <a:t> </a:t>
          </a:r>
          <a:r>
            <a:rPr lang="en-GB" dirty="0" err="1"/>
            <a:t>delle</a:t>
          </a:r>
          <a:r>
            <a:rPr lang="en-GB" dirty="0"/>
            <a:t> </a:t>
          </a:r>
          <a:r>
            <a:rPr lang="en-GB" dirty="0" err="1"/>
            <a:t>risorse</a:t>
          </a:r>
          <a:endParaRPr lang="en-GB" dirty="0"/>
        </a:p>
      </dgm:t>
    </dgm:pt>
    <dgm:pt modelId="{16785EEE-057A-5B4F-A58C-2E3A612A9D3C}" type="parTrans" cxnId="{E806BC49-17D9-AB43-B538-DA2A93B28B58}">
      <dgm:prSet/>
      <dgm:spPr/>
      <dgm:t>
        <a:bodyPr/>
        <a:lstStyle/>
        <a:p>
          <a:endParaRPr lang="en-GB"/>
        </a:p>
      </dgm:t>
    </dgm:pt>
    <dgm:pt modelId="{DD32B2B9-9121-A247-A79E-70EDD1F1B2F1}" type="sibTrans" cxnId="{E806BC49-17D9-AB43-B538-DA2A93B28B58}">
      <dgm:prSet/>
      <dgm:spPr/>
      <dgm:t>
        <a:bodyPr/>
        <a:lstStyle/>
        <a:p>
          <a:endParaRPr lang="en-GB"/>
        </a:p>
      </dgm:t>
    </dgm:pt>
    <dgm:pt modelId="{C57C8CC3-C299-A241-8E49-944ECB8F73AE}">
      <dgm:prSet phldrT="[Text]"/>
      <dgm:spPr/>
      <dgm:t>
        <a:bodyPr/>
        <a:lstStyle/>
        <a:p>
          <a:r>
            <a:rPr lang="en-GB" dirty="0"/>
            <a:t>Intermedia e finale</a:t>
          </a:r>
        </a:p>
      </dgm:t>
    </dgm:pt>
    <dgm:pt modelId="{FD84F4D6-5BE2-2E4E-A058-81A69FE0F13E}" type="parTrans" cxnId="{9FC69A1C-D644-5B41-A600-9F80936C5CF6}">
      <dgm:prSet/>
      <dgm:spPr/>
      <dgm:t>
        <a:bodyPr/>
        <a:lstStyle/>
        <a:p>
          <a:endParaRPr lang="en-GB"/>
        </a:p>
      </dgm:t>
    </dgm:pt>
    <dgm:pt modelId="{41A90083-801C-F848-9BD0-2B6E366A37A8}" type="sibTrans" cxnId="{9FC69A1C-D644-5B41-A600-9F80936C5CF6}">
      <dgm:prSet/>
      <dgm:spPr/>
      <dgm:t>
        <a:bodyPr/>
        <a:lstStyle/>
        <a:p>
          <a:endParaRPr lang="en-GB"/>
        </a:p>
      </dgm:t>
    </dgm:pt>
    <dgm:pt modelId="{60E0BEC9-1818-A54B-8FD9-F5B1B6E3C92A}" type="pres">
      <dgm:prSet presAssocID="{ADEE8A4B-1429-E749-8BBE-1AD4E526E9D5}" presName="diagram" presStyleCnt="0">
        <dgm:presLayoutVars>
          <dgm:dir/>
          <dgm:resizeHandles val="exact"/>
        </dgm:presLayoutVars>
      </dgm:prSet>
      <dgm:spPr/>
    </dgm:pt>
    <dgm:pt modelId="{0C5CF51A-B2DA-FE4B-A70D-343C0E04C7DB}" type="pres">
      <dgm:prSet presAssocID="{6B8733F3-3E78-114D-97D9-CE6B67CA097E}" presName="node" presStyleLbl="node1" presStyleIdx="0" presStyleCnt="3">
        <dgm:presLayoutVars>
          <dgm:bulletEnabled val="1"/>
        </dgm:presLayoutVars>
      </dgm:prSet>
      <dgm:spPr/>
    </dgm:pt>
    <dgm:pt modelId="{CB7A7850-DA23-4E4D-83AB-E56A9359AB63}" type="pres">
      <dgm:prSet presAssocID="{E966EC46-EAF5-7A43-9B4B-87A124651F13}" presName="sibTrans" presStyleCnt="0"/>
      <dgm:spPr/>
    </dgm:pt>
    <dgm:pt modelId="{E05E83EB-B80B-FE48-9081-E2B7315855B0}" type="pres">
      <dgm:prSet presAssocID="{DC9A9DBE-3415-124E-9F77-3A820F66E21B}" presName="node" presStyleLbl="node1" presStyleIdx="1" presStyleCnt="3">
        <dgm:presLayoutVars>
          <dgm:bulletEnabled val="1"/>
        </dgm:presLayoutVars>
      </dgm:prSet>
      <dgm:spPr/>
    </dgm:pt>
    <dgm:pt modelId="{12015F46-008E-584A-A19F-E78E2AA29F16}" type="pres">
      <dgm:prSet presAssocID="{DD32B2B9-9121-A247-A79E-70EDD1F1B2F1}" presName="sibTrans" presStyleCnt="0"/>
      <dgm:spPr/>
    </dgm:pt>
    <dgm:pt modelId="{041BD988-E137-8647-9817-EB3793619DAA}" type="pres">
      <dgm:prSet presAssocID="{C57C8CC3-C299-A241-8E49-944ECB8F73AE}" presName="node" presStyleLbl="node1" presStyleIdx="2" presStyleCnt="3">
        <dgm:presLayoutVars>
          <dgm:bulletEnabled val="1"/>
        </dgm:presLayoutVars>
      </dgm:prSet>
      <dgm:spPr/>
    </dgm:pt>
  </dgm:ptLst>
  <dgm:cxnLst>
    <dgm:cxn modelId="{4402FD14-A4F2-CD44-8FF5-C8967651BAD9}" type="presOf" srcId="{6B8733F3-3E78-114D-97D9-CE6B67CA097E}" destId="{0C5CF51A-B2DA-FE4B-A70D-343C0E04C7DB}" srcOrd="0" destOrd="0" presId="urn:microsoft.com/office/officeart/2005/8/layout/default"/>
    <dgm:cxn modelId="{9FC69A1C-D644-5B41-A600-9F80936C5CF6}" srcId="{ADEE8A4B-1429-E749-8BBE-1AD4E526E9D5}" destId="{C57C8CC3-C299-A241-8E49-944ECB8F73AE}" srcOrd="2" destOrd="0" parTransId="{FD84F4D6-5BE2-2E4E-A058-81A69FE0F13E}" sibTransId="{41A90083-801C-F848-9BD0-2B6E366A37A8}"/>
    <dgm:cxn modelId="{EA1E892B-E91D-104C-B27A-EF3C2595FF82}" type="presOf" srcId="{C57C8CC3-C299-A241-8E49-944ECB8F73AE}" destId="{041BD988-E137-8647-9817-EB3793619DAA}" srcOrd="0" destOrd="0" presId="urn:microsoft.com/office/officeart/2005/8/layout/default"/>
    <dgm:cxn modelId="{D774652C-C409-FB4A-8158-AADE3A1A7D69}" type="presOf" srcId="{ADEE8A4B-1429-E749-8BBE-1AD4E526E9D5}" destId="{60E0BEC9-1818-A54B-8FD9-F5B1B6E3C92A}" srcOrd="0" destOrd="0" presId="urn:microsoft.com/office/officeart/2005/8/layout/default"/>
    <dgm:cxn modelId="{65901E39-D35B-884D-9A78-12A393C03FE6}" srcId="{ADEE8A4B-1429-E749-8BBE-1AD4E526E9D5}" destId="{6B8733F3-3E78-114D-97D9-CE6B67CA097E}" srcOrd="0" destOrd="0" parTransId="{72D1D643-97C8-6E4A-80EF-8C575BFFB2A1}" sibTransId="{E966EC46-EAF5-7A43-9B4B-87A124651F13}"/>
    <dgm:cxn modelId="{E806BC49-17D9-AB43-B538-DA2A93B28B58}" srcId="{ADEE8A4B-1429-E749-8BBE-1AD4E526E9D5}" destId="{DC9A9DBE-3415-124E-9F77-3A820F66E21B}" srcOrd="1" destOrd="0" parTransId="{16785EEE-057A-5B4F-A58C-2E3A612A9D3C}" sibTransId="{DD32B2B9-9121-A247-A79E-70EDD1F1B2F1}"/>
    <dgm:cxn modelId="{22B0766B-B4B2-5845-961B-43FD9A97CA9F}" type="presOf" srcId="{DC9A9DBE-3415-124E-9F77-3A820F66E21B}" destId="{E05E83EB-B80B-FE48-9081-E2B7315855B0}" srcOrd="0" destOrd="0" presId="urn:microsoft.com/office/officeart/2005/8/layout/default"/>
    <dgm:cxn modelId="{BD4EBB00-8A0B-7946-8720-9C7496A4150A}" type="presParOf" srcId="{60E0BEC9-1818-A54B-8FD9-F5B1B6E3C92A}" destId="{0C5CF51A-B2DA-FE4B-A70D-343C0E04C7DB}" srcOrd="0" destOrd="0" presId="urn:microsoft.com/office/officeart/2005/8/layout/default"/>
    <dgm:cxn modelId="{96987FFE-7835-2F42-8E07-D29E2622C043}" type="presParOf" srcId="{60E0BEC9-1818-A54B-8FD9-F5B1B6E3C92A}" destId="{CB7A7850-DA23-4E4D-83AB-E56A9359AB63}" srcOrd="1" destOrd="0" presId="urn:microsoft.com/office/officeart/2005/8/layout/default"/>
    <dgm:cxn modelId="{796FEA2A-B0A1-994C-BAA8-C43449DF8884}" type="presParOf" srcId="{60E0BEC9-1818-A54B-8FD9-F5B1B6E3C92A}" destId="{E05E83EB-B80B-FE48-9081-E2B7315855B0}" srcOrd="2" destOrd="0" presId="urn:microsoft.com/office/officeart/2005/8/layout/default"/>
    <dgm:cxn modelId="{E12131AF-6E50-5C46-BA6D-189576B372B4}" type="presParOf" srcId="{60E0BEC9-1818-A54B-8FD9-F5B1B6E3C92A}" destId="{12015F46-008E-584A-A19F-E78E2AA29F16}" srcOrd="3" destOrd="0" presId="urn:microsoft.com/office/officeart/2005/8/layout/default"/>
    <dgm:cxn modelId="{51E62E6E-696E-E04D-B0DF-A1A29F50BA54}" type="presParOf" srcId="{60E0BEC9-1818-A54B-8FD9-F5B1B6E3C92A}" destId="{041BD988-E137-8647-9817-EB3793619DAA}" srcOrd="4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8389CB52-38A8-9A42-A176-0E8EAFFF6E9F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5F9522B9-B4EA-2F42-AEAD-DA99CD4790B6}">
      <dgm:prSet phldrT="[Text]"/>
      <dgm:spPr/>
      <dgm:t>
        <a:bodyPr/>
        <a:lstStyle/>
        <a:p>
          <a:r>
            <a:rPr lang="en-GB" dirty="0" err="1"/>
            <a:t>Strumenti</a:t>
          </a:r>
          <a:r>
            <a:rPr lang="en-GB" dirty="0"/>
            <a:t> di </a:t>
          </a:r>
          <a:r>
            <a:rPr lang="en-GB" dirty="0" err="1"/>
            <a:t>monitoraggio</a:t>
          </a:r>
          <a:endParaRPr lang="en-GB" dirty="0"/>
        </a:p>
      </dgm:t>
    </dgm:pt>
    <dgm:pt modelId="{9CF56853-0276-2547-9EF4-3FE704E975EA}" type="parTrans" cxnId="{77F90D57-F7F0-3047-9BE4-ED7DD2B42909}">
      <dgm:prSet/>
      <dgm:spPr/>
      <dgm:t>
        <a:bodyPr/>
        <a:lstStyle/>
        <a:p>
          <a:endParaRPr lang="en-GB"/>
        </a:p>
      </dgm:t>
    </dgm:pt>
    <dgm:pt modelId="{E4580BB9-AC2E-9547-9146-16CD146A17CB}" type="sibTrans" cxnId="{77F90D57-F7F0-3047-9BE4-ED7DD2B42909}">
      <dgm:prSet/>
      <dgm:spPr/>
      <dgm:t>
        <a:bodyPr/>
        <a:lstStyle/>
        <a:p>
          <a:endParaRPr lang="en-GB"/>
        </a:p>
      </dgm:t>
    </dgm:pt>
    <dgm:pt modelId="{4686D26E-88D4-5848-87CC-42F76225386A}">
      <dgm:prSet phldrT="[Text]"/>
      <dgm:spPr/>
      <dgm:t>
        <a:bodyPr/>
        <a:lstStyle/>
        <a:p>
          <a:r>
            <a:rPr lang="en-GB" dirty="0" err="1"/>
            <a:t>Modalità</a:t>
          </a:r>
          <a:r>
            <a:rPr lang="en-GB" dirty="0"/>
            <a:t> di </a:t>
          </a:r>
          <a:r>
            <a:rPr lang="en-GB" dirty="0" err="1"/>
            <a:t>controllo</a:t>
          </a:r>
          <a:endParaRPr lang="en-GB" dirty="0"/>
        </a:p>
      </dgm:t>
    </dgm:pt>
    <dgm:pt modelId="{5B109CEA-54DA-A948-B7DA-46EF4D989AB7}" type="parTrans" cxnId="{F5D85C85-B4E0-BB4C-A292-786B3CA83119}">
      <dgm:prSet/>
      <dgm:spPr/>
      <dgm:t>
        <a:bodyPr/>
        <a:lstStyle/>
        <a:p>
          <a:endParaRPr lang="en-GB"/>
        </a:p>
      </dgm:t>
    </dgm:pt>
    <dgm:pt modelId="{492C0B09-DB77-3D47-8F93-1E8D621A7DEC}" type="sibTrans" cxnId="{F5D85C85-B4E0-BB4C-A292-786B3CA83119}">
      <dgm:prSet/>
      <dgm:spPr/>
      <dgm:t>
        <a:bodyPr/>
        <a:lstStyle/>
        <a:p>
          <a:endParaRPr lang="en-GB"/>
        </a:p>
      </dgm:t>
    </dgm:pt>
    <dgm:pt modelId="{F698842E-5CFC-7743-84AC-A82998574E36}">
      <dgm:prSet phldrT="[Text]"/>
      <dgm:spPr/>
      <dgm:t>
        <a:bodyPr/>
        <a:lstStyle/>
        <a:p>
          <a:r>
            <a:rPr lang="en-GB" dirty="0"/>
            <a:t>Auto-</a:t>
          </a:r>
          <a:r>
            <a:rPr lang="en-GB" dirty="0" err="1"/>
            <a:t>monitoraggio</a:t>
          </a:r>
          <a:endParaRPr lang="en-GB" dirty="0"/>
        </a:p>
      </dgm:t>
    </dgm:pt>
    <dgm:pt modelId="{D09D43F5-A3CA-964E-B4F3-8DE62620952D}" type="parTrans" cxnId="{F51F11F6-6050-4C47-B9DC-AF914783D4B6}">
      <dgm:prSet/>
      <dgm:spPr/>
      <dgm:t>
        <a:bodyPr/>
        <a:lstStyle/>
        <a:p>
          <a:endParaRPr lang="en-GB"/>
        </a:p>
      </dgm:t>
    </dgm:pt>
    <dgm:pt modelId="{FE5EDE0E-09F0-D543-9701-5EEA0ACCD6D8}" type="sibTrans" cxnId="{F51F11F6-6050-4C47-B9DC-AF914783D4B6}">
      <dgm:prSet/>
      <dgm:spPr/>
      <dgm:t>
        <a:bodyPr/>
        <a:lstStyle/>
        <a:p>
          <a:endParaRPr lang="en-GB"/>
        </a:p>
      </dgm:t>
    </dgm:pt>
    <dgm:pt modelId="{CD8791A3-DEBA-434C-A5A9-0CB20EAF8C04}">
      <dgm:prSet phldrT="[Text]"/>
      <dgm:spPr/>
      <dgm:t>
        <a:bodyPr/>
        <a:lstStyle/>
        <a:p>
          <a:r>
            <a:rPr lang="en-GB" dirty="0"/>
            <a:t> </a:t>
          </a:r>
          <a:r>
            <a:rPr lang="en-GB" dirty="0" err="1"/>
            <a:t>Reportistica</a:t>
          </a:r>
          <a:endParaRPr lang="en-GB" dirty="0"/>
        </a:p>
      </dgm:t>
    </dgm:pt>
    <dgm:pt modelId="{BC682390-367B-2247-B0F0-DF4666ACBF70}" type="parTrans" cxnId="{C8EECB4B-D1DC-FD46-AE6C-A360DB286284}">
      <dgm:prSet/>
      <dgm:spPr/>
      <dgm:t>
        <a:bodyPr/>
        <a:lstStyle/>
        <a:p>
          <a:endParaRPr lang="en-GB"/>
        </a:p>
      </dgm:t>
    </dgm:pt>
    <dgm:pt modelId="{80686462-D6D8-0C46-BA7E-1568177D7490}" type="sibTrans" cxnId="{C8EECB4B-D1DC-FD46-AE6C-A360DB286284}">
      <dgm:prSet/>
      <dgm:spPr/>
      <dgm:t>
        <a:bodyPr/>
        <a:lstStyle/>
        <a:p>
          <a:endParaRPr lang="en-GB"/>
        </a:p>
      </dgm:t>
    </dgm:pt>
    <dgm:pt modelId="{22222E0C-99E8-A946-9BB9-FC9F97115EF8}" type="pres">
      <dgm:prSet presAssocID="{8389CB52-38A8-9A42-A176-0E8EAFFF6E9F}" presName="diagram" presStyleCnt="0">
        <dgm:presLayoutVars>
          <dgm:dir/>
          <dgm:resizeHandles val="exact"/>
        </dgm:presLayoutVars>
      </dgm:prSet>
      <dgm:spPr/>
    </dgm:pt>
    <dgm:pt modelId="{72002D20-A3A0-0942-BDE4-066815613591}" type="pres">
      <dgm:prSet presAssocID="{5F9522B9-B4EA-2F42-AEAD-DA99CD4790B6}" presName="node" presStyleLbl="node1" presStyleIdx="0" presStyleCnt="4">
        <dgm:presLayoutVars>
          <dgm:bulletEnabled val="1"/>
        </dgm:presLayoutVars>
      </dgm:prSet>
      <dgm:spPr/>
    </dgm:pt>
    <dgm:pt modelId="{4A7F1204-3F14-2F4B-A58E-5CCA94D5208B}" type="pres">
      <dgm:prSet presAssocID="{E4580BB9-AC2E-9547-9146-16CD146A17CB}" presName="sibTrans" presStyleCnt="0"/>
      <dgm:spPr/>
    </dgm:pt>
    <dgm:pt modelId="{1C98C782-3293-EB4F-947E-ED70CA7246FC}" type="pres">
      <dgm:prSet presAssocID="{4686D26E-88D4-5848-87CC-42F76225386A}" presName="node" presStyleLbl="node1" presStyleIdx="1" presStyleCnt="4">
        <dgm:presLayoutVars>
          <dgm:bulletEnabled val="1"/>
        </dgm:presLayoutVars>
      </dgm:prSet>
      <dgm:spPr/>
    </dgm:pt>
    <dgm:pt modelId="{62AB2430-5565-974C-A4CF-AB7298A19D8F}" type="pres">
      <dgm:prSet presAssocID="{492C0B09-DB77-3D47-8F93-1E8D621A7DEC}" presName="sibTrans" presStyleCnt="0"/>
      <dgm:spPr/>
    </dgm:pt>
    <dgm:pt modelId="{329666BF-55BE-FB4E-B133-72479F8A5357}" type="pres">
      <dgm:prSet presAssocID="{F698842E-5CFC-7743-84AC-A82998574E36}" presName="node" presStyleLbl="node1" presStyleIdx="2" presStyleCnt="4">
        <dgm:presLayoutVars>
          <dgm:bulletEnabled val="1"/>
        </dgm:presLayoutVars>
      </dgm:prSet>
      <dgm:spPr/>
    </dgm:pt>
    <dgm:pt modelId="{A0FD4696-0086-3E46-B9F0-44B8FD1D6F28}" type="pres">
      <dgm:prSet presAssocID="{FE5EDE0E-09F0-D543-9701-5EEA0ACCD6D8}" presName="sibTrans" presStyleCnt="0"/>
      <dgm:spPr/>
    </dgm:pt>
    <dgm:pt modelId="{52BC03D4-793A-F34B-B6AB-3B7F6500A9FF}" type="pres">
      <dgm:prSet presAssocID="{CD8791A3-DEBA-434C-A5A9-0CB20EAF8C04}" presName="node" presStyleLbl="node1" presStyleIdx="3" presStyleCnt="4">
        <dgm:presLayoutVars>
          <dgm:bulletEnabled val="1"/>
        </dgm:presLayoutVars>
      </dgm:prSet>
      <dgm:spPr/>
    </dgm:pt>
  </dgm:ptLst>
  <dgm:cxnLst>
    <dgm:cxn modelId="{FC306948-716B-B345-BDAE-C2F6504B7042}" type="presOf" srcId="{5F9522B9-B4EA-2F42-AEAD-DA99CD4790B6}" destId="{72002D20-A3A0-0942-BDE4-066815613591}" srcOrd="0" destOrd="0" presId="urn:microsoft.com/office/officeart/2005/8/layout/default"/>
    <dgm:cxn modelId="{C8EECB4B-D1DC-FD46-AE6C-A360DB286284}" srcId="{8389CB52-38A8-9A42-A176-0E8EAFFF6E9F}" destId="{CD8791A3-DEBA-434C-A5A9-0CB20EAF8C04}" srcOrd="3" destOrd="0" parTransId="{BC682390-367B-2247-B0F0-DF4666ACBF70}" sibTransId="{80686462-D6D8-0C46-BA7E-1568177D7490}"/>
    <dgm:cxn modelId="{77F90D57-F7F0-3047-9BE4-ED7DD2B42909}" srcId="{8389CB52-38A8-9A42-A176-0E8EAFFF6E9F}" destId="{5F9522B9-B4EA-2F42-AEAD-DA99CD4790B6}" srcOrd="0" destOrd="0" parTransId="{9CF56853-0276-2547-9EF4-3FE704E975EA}" sibTransId="{E4580BB9-AC2E-9547-9146-16CD146A17CB}"/>
    <dgm:cxn modelId="{7E8E8179-5695-6D43-B443-877F9716A899}" type="presOf" srcId="{F698842E-5CFC-7743-84AC-A82998574E36}" destId="{329666BF-55BE-FB4E-B133-72479F8A5357}" srcOrd="0" destOrd="0" presId="urn:microsoft.com/office/officeart/2005/8/layout/default"/>
    <dgm:cxn modelId="{F5D85C85-B4E0-BB4C-A292-786B3CA83119}" srcId="{8389CB52-38A8-9A42-A176-0E8EAFFF6E9F}" destId="{4686D26E-88D4-5848-87CC-42F76225386A}" srcOrd="1" destOrd="0" parTransId="{5B109CEA-54DA-A948-B7DA-46EF4D989AB7}" sibTransId="{492C0B09-DB77-3D47-8F93-1E8D621A7DEC}"/>
    <dgm:cxn modelId="{BCA3BFAE-5B03-0341-9706-50B32A8B5264}" type="presOf" srcId="{CD8791A3-DEBA-434C-A5A9-0CB20EAF8C04}" destId="{52BC03D4-793A-F34B-B6AB-3B7F6500A9FF}" srcOrd="0" destOrd="0" presId="urn:microsoft.com/office/officeart/2005/8/layout/default"/>
    <dgm:cxn modelId="{40F030D5-E3B6-BE4D-8561-EC8504CEA6EA}" type="presOf" srcId="{4686D26E-88D4-5848-87CC-42F76225386A}" destId="{1C98C782-3293-EB4F-947E-ED70CA7246FC}" srcOrd="0" destOrd="0" presId="urn:microsoft.com/office/officeart/2005/8/layout/default"/>
    <dgm:cxn modelId="{DC0C06D7-9F6B-E044-AF79-4E796B537B95}" type="presOf" srcId="{8389CB52-38A8-9A42-A176-0E8EAFFF6E9F}" destId="{22222E0C-99E8-A946-9BB9-FC9F97115EF8}" srcOrd="0" destOrd="0" presId="urn:microsoft.com/office/officeart/2005/8/layout/default"/>
    <dgm:cxn modelId="{F51F11F6-6050-4C47-B9DC-AF914783D4B6}" srcId="{8389CB52-38A8-9A42-A176-0E8EAFFF6E9F}" destId="{F698842E-5CFC-7743-84AC-A82998574E36}" srcOrd="2" destOrd="0" parTransId="{D09D43F5-A3CA-964E-B4F3-8DE62620952D}" sibTransId="{FE5EDE0E-09F0-D543-9701-5EEA0ACCD6D8}"/>
    <dgm:cxn modelId="{3E5DCACD-D2FB-E546-850B-73A61C72EA55}" type="presParOf" srcId="{22222E0C-99E8-A946-9BB9-FC9F97115EF8}" destId="{72002D20-A3A0-0942-BDE4-066815613591}" srcOrd="0" destOrd="0" presId="urn:microsoft.com/office/officeart/2005/8/layout/default"/>
    <dgm:cxn modelId="{5844D195-EC00-0F44-B05F-C7B91FF71FD8}" type="presParOf" srcId="{22222E0C-99E8-A946-9BB9-FC9F97115EF8}" destId="{4A7F1204-3F14-2F4B-A58E-5CCA94D5208B}" srcOrd="1" destOrd="0" presId="urn:microsoft.com/office/officeart/2005/8/layout/default"/>
    <dgm:cxn modelId="{2511DCAF-91CB-F44A-A5FF-95785647A61A}" type="presParOf" srcId="{22222E0C-99E8-A946-9BB9-FC9F97115EF8}" destId="{1C98C782-3293-EB4F-947E-ED70CA7246FC}" srcOrd="2" destOrd="0" presId="urn:microsoft.com/office/officeart/2005/8/layout/default"/>
    <dgm:cxn modelId="{34864217-CC60-0147-92D6-DD05E343A08A}" type="presParOf" srcId="{22222E0C-99E8-A946-9BB9-FC9F97115EF8}" destId="{62AB2430-5565-974C-A4CF-AB7298A19D8F}" srcOrd="3" destOrd="0" presId="urn:microsoft.com/office/officeart/2005/8/layout/default"/>
    <dgm:cxn modelId="{688C2CEC-EBE4-AB49-8637-03B40620A1DD}" type="presParOf" srcId="{22222E0C-99E8-A946-9BB9-FC9F97115EF8}" destId="{329666BF-55BE-FB4E-B133-72479F8A5357}" srcOrd="4" destOrd="0" presId="urn:microsoft.com/office/officeart/2005/8/layout/default"/>
    <dgm:cxn modelId="{99AC5FA3-37C7-8F4E-80DB-AEAF441DD568}" type="presParOf" srcId="{22222E0C-99E8-A946-9BB9-FC9F97115EF8}" destId="{A0FD4696-0086-3E46-B9F0-44B8FD1D6F28}" srcOrd="5" destOrd="0" presId="urn:microsoft.com/office/officeart/2005/8/layout/default"/>
    <dgm:cxn modelId="{80E4CC05-1755-E84A-9C8F-99CC01811AF9}" type="presParOf" srcId="{22222E0C-99E8-A946-9BB9-FC9F97115EF8}" destId="{52BC03D4-793A-F34B-B6AB-3B7F6500A9FF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9C7F15F-83A2-F44B-8821-D6279FB70693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D663B23-1B70-A541-9B30-4413AE8D7AB2}">
      <dgm:prSet/>
      <dgm:spPr/>
      <dgm:t>
        <a:bodyPr/>
        <a:lstStyle/>
        <a:p>
          <a:r>
            <a:rPr lang="en-GB"/>
            <a:t>Il CTS </a:t>
          </a:r>
          <a:r>
            <a:rPr lang="en-GB" dirty="0" err="1"/>
            <a:t>muove</a:t>
          </a:r>
          <a:r>
            <a:rPr lang="en-GB" dirty="0"/>
            <a:t> </a:t>
          </a:r>
          <a:r>
            <a:rPr lang="en-GB" dirty="0" err="1"/>
            <a:t>dalla</a:t>
          </a:r>
          <a:r>
            <a:rPr lang="en-GB" dirty="0"/>
            <a:t> </a:t>
          </a:r>
          <a:r>
            <a:rPr lang="en-GB" dirty="0" err="1"/>
            <a:t>considerazione</a:t>
          </a:r>
          <a:r>
            <a:rPr lang="en-GB" dirty="0"/>
            <a:t> </a:t>
          </a:r>
          <a:r>
            <a:rPr lang="en-GB" dirty="0" err="1"/>
            <a:t>che</a:t>
          </a:r>
          <a:r>
            <a:rPr lang="en-GB" dirty="0"/>
            <a:t> le </a:t>
          </a:r>
          <a:r>
            <a:rPr lang="en-GB" dirty="0" err="1"/>
            <a:t>finalità</a:t>
          </a:r>
          <a:r>
            <a:rPr lang="en-GB" dirty="0"/>
            <a:t> </a:t>
          </a:r>
          <a:r>
            <a:rPr lang="en-GB" dirty="0" err="1"/>
            <a:t>perseguite</a:t>
          </a:r>
          <a:r>
            <a:rPr lang="en-GB" dirty="0"/>
            <a:t> </a:t>
          </a:r>
          <a:r>
            <a:rPr lang="en-GB" dirty="0" err="1"/>
            <a:t>dagli</a:t>
          </a:r>
          <a:r>
            <a:rPr lang="en-GB" dirty="0"/>
            <a:t> ETS </a:t>
          </a:r>
          <a:r>
            <a:rPr lang="en-GB" dirty="0" err="1"/>
            <a:t>siano</a:t>
          </a:r>
          <a:r>
            <a:rPr lang="en-GB" dirty="0"/>
            <a:t> </a:t>
          </a:r>
          <a:r>
            <a:rPr lang="en-GB" dirty="0" err="1"/>
            <a:t>finalità</a:t>
          </a:r>
          <a:r>
            <a:rPr lang="en-GB" dirty="0"/>
            <a:t> </a:t>
          </a:r>
          <a:r>
            <a:rPr lang="en-GB" dirty="0" err="1"/>
            <a:t>civiche</a:t>
          </a:r>
          <a:r>
            <a:rPr lang="en-GB" dirty="0"/>
            <a:t>, </a:t>
          </a:r>
          <a:r>
            <a:rPr lang="en-GB" dirty="0" err="1"/>
            <a:t>solidaristiche</a:t>
          </a:r>
          <a:r>
            <a:rPr lang="en-GB" dirty="0"/>
            <a:t> e di </a:t>
          </a:r>
          <a:r>
            <a:rPr lang="en-GB" dirty="0" err="1"/>
            <a:t>utilità</a:t>
          </a:r>
          <a:r>
            <a:rPr lang="en-GB" dirty="0"/>
            <a:t> </a:t>
          </a:r>
          <a:r>
            <a:rPr lang="en-GB" dirty="0" err="1"/>
            <a:t>sociale</a:t>
          </a:r>
          <a:r>
            <a:rPr lang="en-GB" dirty="0"/>
            <a:t> e </a:t>
          </a:r>
          <a:r>
            <a:rPr lang="en-GB" dirty="0" err="1"/>
            <a:t>convergenti</a:t>
          </a:r>
          <a:r>
            <a:rPr lang="en-GB" dirty="0"/>
            <a:t> con quelle </a:t>
          </a:r>
          <a:r>
            <a:rPr lang="en-GB" dirty="0" err="1"/>
            <a:t>svolte</a:t>
          </a:r>
          <a:r>
            <a:rPr lang="en-GB" dirty="0"/>
            <a:t> </a:t>
          </a:r>
          <a:r>
            <a:rPr lang="en-GB" dirty="0" err="1"/>
            <a:t>dalla</a:t>
          </a:r>
          <a:r>
            <a:rPr lang="en-GB" dirty="0"/>
            <a:t> P.A., </a:t>
          </a:r>
          <a:r>
            <a:rPr lang="en-GB" dirty="0" err="1"/>
            <a:t>attività</a:t>
          </a:r>
          <a:r>
            <a:rPr lang="en-GB" dirty="0"/>
            <a:t> di interesse </a:t>
          </a:r>
          <a:r>
            <a:rPr lang="en-GB" dirty="0" err="1"/>
            <a:t>generale</a:t>
          </a:r>
          <a:r>
            <a:rPr lang="en-GB" dirty="0"/>
            <a:t>.</a:t>
          </a:r>
          <a:endParaRPr lang="en-IT"/>
        </a:p>
      </dgm:t>
    </dgm:pt>
    <dgm:pt modelId="{3D60C530-BF41-984E-B1EA-527A2C2C7D8C}" type="parTrans" cxnId="{06F0FB96-7BBD-1942-A66D-0A9E49FD8635}">
      <dgm:prSet/>
      <dgm:spPr/>
      <dgm:t>
        <a:bodyPr/>
        <a:lstStyle/>
        <a:p>
          <a:endParaRPr lang="en-GB"/>
        </a:p>
      </dgm:t>
    </dgm:pt>
    <dgm:pt modelId="{729A120F-2196-F144-A460-E6F163A26F9F}" type="sibTrans" cxnId="{06F0FB96-7BBD-1942-A66D-0A9E49FD8635}">
      <dgm:prSet/>
      <dgm:spPr/>
      <dgm:t>
        <a:bodyPr/>
        <a:lstStyle/>
        <a:p>
          <a:endParaRPr lang="en-GB"/>
        </a:p>
      </dgm:t>
    </dgm:pt>
    <dgm:pt modelId="{A176C314-3A71-124E-BB5A-788DDDE6959C}" type="pres">
      <dgm:prSet presAssocID="{E9C7F15F-83A2-F44B-8821-D6279FB70693}" presName="linear" presStyleCnt="0">
        <dgm:presLayoutVars>
          <dgm:animLvl val="lvl"/>
          <dgm:resizeHandles val="exact"/>
        </dgm:presLayoutVars>
      </dgm:prSet>
      <dgm:spPr/>
    </dgm:pt>
    <dgm:pt modelId="{333A0574-A195-FA40-8C99-8DA76B84D033}" type="pres">
      <dgm:prSet presAssocID="{8D663B23-1B70-A541-9B30-4413AE8D7AB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06F0FB96-7BBD-1942-A66D-0A9E49FD8635}" srcId="{E9C7F15F-83A2-F44B-8821-D6279FB70693}" destId="{8D663B23-1B70-A541-9B30-4413AE8D7AB2}" srcOrd="0" destOrd="0" parTransId="{3D60C530-BF41-984E-B1EA-527A2C2C7D8C}" sibTransId="{729A120F-2196-F144-A460-E6F163A26F9F}"/>
    <dgm:cxn modelId="{6EF3C5B3-665B-CD40-B6B8-66D1DBD55DA7}" type="presOf" srcId="{8D663B23-1B70-A541-9B30-4413AE8D7AB2}" destId="{333A0574-A195-FA40-8C99-8DA76B84D033}" srcOrd="0" destOrd="0" presId="urn:microsoft.com/office/officeart/2005/8/layout/vList2"/>
    <dgm:cxn modelId="{565D3AFE-D64F-BE4D-A5F4-F6BC9E93A98C}" type="presOf" srcId="{E9C7F15F-83A2-F44B-8821-D6279FB70693}" destId="{A176C314-3A71-124E-BB5A-788DDDE6959C}" srcOrd="0" destOrd="0" presId="urn:microsoft.com/office/officeart/2005/8/layout/vList2"/>
    <dgm:cxn modelId="{6B67A3F7-8003-4343-8793-C88F150D3493}" type="presParOf" srcId="{A176C314-3A71-124E-BB5A-788DDDE6959C}" destId="{333A0574-A195-FA40-8C99-8DA76B84D03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B6458831-79DC-5F4F-AA58-0D95F9DD8F3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BCAF54E4-0191-F544-8E8A-429192A34410}">
      <dgm:prSet/>
      <dgm:spPr>
        <a:solidFill>
          <a:schemeClr val="accent4"/>
        </a:solidFill>
      </dgm:spPr>
      <dgm:t>
        <a:bodyPr/>
        <a:lstStyle/>
        <a:p>
          <a:pPr algn="ctr"/>
          <a:r>
            <a:rPr lang="it-IT" dirty="0"/>
            <a:t>Ne consegue che le relazioni tra Enti Pubblici ed Enti del Terzo Settore non sono più esclusivamente di </a:t>
          </a:r>
          <a:r>
            <a:rPr lang="it-IT" b="1" dirty="0"/>
            <a:t>tipo mercantile</a:t>
          </a:r>
          <a:r>
            <a:rPr lang="it-IT" dirty="0"/>
            <a:t> (acquisto di servizi dietro </a:t>
          </a:r>
          <a:r>
            <a:rPr lang="it-IT" i="1" dirty="0"/>
            <a:t>corrispettivo</a:t>
          </a:r>
          <a:r>
            <a:rPr lang="it-IT" dirty="0"/>
            <a:t>) ma di tipo consensuale e negoziale, </a:t>
          </a:r>
          <a:r>
            <a:rPr lang="it-IT" b="1" dirty="0"/>
            <a:t>basate sulla collaborazione e sulla partnership </a:t>
          </a:r>
          <a:r>
            <a:rPr lang="it-IT" dirty="0"/>
            <a:t>(sostenute da </a:t>
          </a:r>
          <a:r>
            <a:rPr lang="it-IT" i="1" dirty="0"/>
            <a:t>compensazioni).</a:t>
          </a:r>
          <a:r>
            <a:rPr lang="it-IT" dirty="0"/>
            <a:t> </a:t>
          </a:r>
          <a:endParaRPr lang="en-IT"/>
        </a:p>
      </dgm:t>
    </dgm:pt>
    <dgm:pt modelId="{BBA46CC1-D159-A94E-A484-CF7C77B98F3F}" type="parTrans" cxnId="{C4B368CA-043E-FB46-878C-74CA08FAFBC4}">
      <dgm:prSet/>
      <dgm:spPr/>
      <dgm:t>
        <a:bodyPr/>
        <a:lstStyle/>
        <a:p>
          <a:endParaRPr lang="en-GB"/>
        </a:p>
      </dgm:t>
    </dgm:pt>
    <dgm:pt modelId="{A592D431-42EB-4B4F-90E2-2B32F590ABD4}" type="sibTrans" cxnId="{C4B368CA-043E-FB46-878C-74CA08FAFBC4}">
      <dgm:prSet/>
      <dgm:spPr/>
      <dgm:t>
        <a:bodyPr/>
        <a:lstStyle/>
        <a:p>
          <a:endParaRPr lang="en-GB"/>
        </a:p>
      </dgm:t>
    </dgm:pt>
    <dgm:pt modelId="{7B61AF1C-717E-8B49-A62A-6C955AF28E82}" type="pres">
      <dgm:prSet presAssocID="{B6458831-79DC-5F4F-AA58-0D95F9DD8F34}" presName="linear" presStyleCnt="0">
        <dgm:presLayoutVars>
          <dgm:animLvl val="lvl"/>
          <dgm:resizeHandles val="exact"/>
        </dgm:presLayoutVars>
      </dgm:prSet>
      <dgm:spPr/>
    </dgm:pt>
    <dgm:pt modelId="{B51BB2B8-D9C8-584A-88E9-1C1FC5548CF3}" type="pres">
      <dgm:prSet presAssocID="{BCAF54E4-0191-F544-8E8A-429192A34410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79760E04-7468-1342-8D02-9E61DD3622D7}" type="presOf" srcId="{B6458831-79DC-5F4F-AA58-0D95F9DD8F34}" destId="{7B61AF1C-717E-8B49-A62A-6C955AF28E82}" srcOrd="0" destOrd="0" presId="urn:microsoft.com/office/officeart/2005/8/layout/vList2"/>
    <dgm:cxn modelId="{C4B368CA-043E-FB46-878C-74CA08FAFBC4}" srcId="{B6458831-79DC-5F4F-AA58-0D95F9DD8F34}" destId="{BCAF54E4-0191-F544-8E8A-429192A34410}" srcOrd="0" destOrd="0" parTransId="{BBA46CC1-D159-A94E-A484-CF7C77B98F3F}" sibTransId="{A592D431-42EB-4B4F-90E2-2B32F590ABD4}"/>
    <dgm:cxn modelId="{9D571AD7-CB40-3140-82EC-82355211E60A}" type="presOf" srcId="{BCAF54E4-0191-F544-8E8A-429192A34410}" destId="{B51BB2B8-D9C8-584A-88E9-1C1FC5548CF3}" srcOrd="0" destOrd="0" presId="urn:microsoft.com/office/officeart/2005/8/layout/vList2"/>
    <dgm:cxn modelId="{5860880F-4EEE-D340-8065-BBD615A3198D}" type="presParOf" srcId="{7B61AF1C-717E-8B49-A62A-6C955AF28E82}" destId="{B51BB2B8-D9C8-584A-88E9-1C1FC5548CF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DA744018-6401-E342-A25C-CACAFFDDFDFA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n-GB"/>
        </a:p>
      </dgm:t>
    </dgm:pt>
    <dgm:pt modelId="{70E82932-E4E0-5C43-828F-10046411D316}">
      <dgm:prSet phldrT="[Text]"/>
      <dgm:spPr/>
      <dgm:t>
        <a:bodyPr/>
        <a:lstStyle/>
        <a:p>
          <a:r>
            <a:rPr lang="en-GB" dirty="0"/>
            <a:t>CCP</a:t>
          </a:r>
        </a:p>
      </dgm:t>
    </dgm:pt>
    <dgm:pt modelId="{4FE423AD-E43A-7D49-9EB8-FED04FD98F6B}" type="parTrans" cxnId="{3901C456-C5FC-AF44-8AB3-1F376E939902}">
      <dgm:prSet/>
      <dgm:spPr/>
      <dgm:t>
        <a:bodyPr/>
        <a:lstStyle/>
        <a:p>
          <a:endParaRPr lang="en-GB"/>
        </a:p>
      </dgm:t>
    </dgm:pt>
    <dgm:pt modelId="{E18D7F7E-F61A-A249-83FD-874DD0454AE1}" type="sibTrans" cxnId="{3901C456-C5FC-AF44-8AB3-1F376E939902}">
      <dgm:prSet/>
      <dgm:spPr/>
      <dgm:t>
        <a:bodyPr/>
        <a:lstStyle/>
        <a:p>
          <a:endParaRPr lang="en-GB"/>
        </a:p>
      </dgm:t>
    </dgm:pt>
    <dgm:pt modelId="{541ABE7B-E771-9844-8CCC-2B64590E2988}">
      <dgm:prSet phldrT="[Text]"/>
      <dgm:spPr/>
      <dgm:t>
        <a:bodyPr/>
        <a:lstStyle/>
        <a:p>
          <a:r>
            <a:rPr lang="en-GB" dirty="0"/>
            <a:t> La PA </a:t>
          </a:r>
          <a:r>
            <a:rPr lang="en-GB" dirty="0" err="1"/>
            <a:t>definisce</a:t>
          </a:r>
          <a:r>
            <a:rPr lang="en-GB" dirty="0"/>
            <a:t> </a:t>
          </a:r>
          <a:r>
            <a:rPr lang="en-GB" dirty="0" err="1"/>
            <a:t>bisogno</a:t>
          </a:r>
          <a:r>
            <a:rPr lang="en-GB" dirty="0"/>
            <a:t>, </a:t>
          </a:r>
          <a:r>
            <a:rPr lang="en-GB" dirty="0" err="1"/>
            <a:t>servizio</a:t>
          </a:r>
          <a:r>
            <a:rPr lang="en-GB" dirty="0"/>
            <a:t> </a:t>
          </a:r>
          <a:r>
            <a:rPr lang="en-GB" dirty="0" err="1"/>
            <a:t>prestazione</a:t>
          </a:r>
          <a:r>
            <a:rPr lang="en-GB" dirty="0"/>
            <a:t> e </a:t>
          </a:r>
          <a:r>
            <a:rPr lang="en-GB" dirty="0" err="1"/>
            <a:t>corrispettivo</a:t>
          </a:r>
          <a:endParaRPr lang="en-GB" dirty="0"/>
        </a:p>
      </dgm:t>
    </dgm:pt>
    <dgm:pt modelId="{331CE289-8D28-8D4A-8C3E-0B209EAB8966}" type="parTrans" cxnId="{F514B743-61D6-2F41-A086-C93D14B846AE}">
      <dgm:prSet/>
      <dgm:spPr/>
      <dgm:t>
        <a:bodyPr/>
        <a:lstStyle/>
        <a:p>
          <a:endParaRPr lang="en-GB"/>
        </a:p>
      </dgm:t>
    </dgm:pt>
    <dgm:pt modelId="{BE7B2FF5-5156-F14B-97B9-DDCF5623A266}" type="sibTrans" cxnId="{F514B743-61D6-2F41-A086-C93D14B846AE}">
      <dgm:prSet/>
      <dgm:spPr/>
      <dgm:t>
        <a:bodyPr/>
        <a:lstStyle/>
        <a:p>
          <a:endParaRPr lang="en-GB"/>
        </a:p>
      </dgm:t>
    </dgm:pt>
    <dgm:pt modelId="{FD300277-BA1A-6B4F-8921-179B64E3D194}">
      <dgm:prSet phldrT="[Text]"/>
      <dgm:spPr/>
      <dgm:t>
        <a:bodyPr/>
        <a:lstStyle/>
        <a:p>
          <a:r>
            <a:rPr lang="en-GB" dirty="0"/>
            <a:t>Procedure </a:t>
          </a:r>
          <a:r>
            <a:rPr lang="en-GB" dirty="0" err="1"/>
            <a:t>concorrenziale</a:t>
          </a:r>
          <a:r>
            <a:rPr lang="en-GB" dirty="0"/>
            <a:t>: </a:t>
          </a:r>
          <a:r>
            <a:rPr lang="en-GB" dirty="0" err="1"/>
            <a:t>offerta</a:t>
          </a:r>
          <a:r>
            <a:rPr lang="en-GB" dirty="0"/>
            <a:t> </a:t>
          </a:r>
          <a:r>
            <a:rPr lang="en-GB" dirty="0" err="1"/>
            <a:t>migliore</a:t>
          </a:r>
          <a:endParaRPr lang="en-GB" dirty="0"/>
        </a:p>
      </dgm:t>
    </dgm:pt>
    <dgm:pt modelId="{93B29112-4466-EF44-BC01-047FF318A6E2}" type="parTrans" cxnId="{9EAF41AA-AB6F-9D44-9BC5-DC70687564B2}">
      <dgm:prSet/>
      <dgm:spPr/>
      <dgm:t>
        <a:bodyPr/>
        <a:lstStyle/>
        <a:p>
          <a:endParaRPr lang="en-GB"/>
        </a:p>
      </dgm:t>
    </dgm:pt>
    <dgm:pt modelId="{46D97AE7-8F81-C449-8329-117443BB7BA3}" type="sibTrans" cxnId="{9EAF41AA-AB6F-9D44-9BC5-DC70687564B2}">
      <dgm:prSet/>
      <dgm:spPr/>
      <dgm:t>
        <a:bodyPr/>
        <a:lstStyle/>
        <a:p>
          <a:endParaRPr lang="en-GB"/>
        </a:p>
      </dgm:t>
    </dgm:pt>
    <dgm:pt modelId="{3125C4B9-D8FF-DA44-B8BD-A5C1363C65CB}">
      <dgm:prSet phldrT="[Text]"/>
      <dgm:spPr/>
      <dgm:t>
        <a:bodyPr/>
        <a:lstStyle/>
        <a:p>
          <a:r>
            <a:rPr lang="en-GB" dirty="0"/>
            <a:t>CTS</a:t>
          </a:r>
        </a:p>
      </dgm:t>
    </dgm:pt>
    <dgm:pt modelId="{6003E98C-2CB9-2842-8D96-14328712D1D2}" type="parTrans" cxnId="{177F213F-043C-D54F-A740-9153FAAA57CF}">
      <dgm:prSet/>
      <dgm:spPr/>
      <dgm:t>
        <a:bodyPr/>
        <a:lstStyle/>
        <a:p>
          <a:endParaRPr lang="en-GB"/>
        </a:p>
      </dgm:t>
    </dgm:pt>
    <dgm:pt modelId="{BDFC69B0-E7C4-5D4A-8C9F-A8281E629C6B}" type="sibTrans" cxnId="{177F213F-043C-D54F-A740-9153FAAA57CF}">
      <dgm:prSet/>
      <dgm:spPr/>
      <dgm:t>
        <a:bodyPr/>
        <a:lstStyle/>
        <a:p>
          <a:endParaRPr lang="en-GB"/>
        </a:p>
      </dgm:t>
    </dgm:pt>
    <dgm:pt modelId="{2F4D61C6-411D-EF45-B2EB-28C46BDB1944}">
      <dgm:prSet phldrT="[Text]"/>
      <dgm:spPr/>
      <dgm:t>
        <a:bodyPr/>
        <a:lstStyle/>
        <a:p>
          <a:r>
            <a:rPr lang="en-GB" dirty="0"/>
            <a:t>PA e ETS: </a:t>
          </a:r>
          <a:r>
            <a:rPr lang="en-GB" dirty="0" err="1"/>
            <a:t>lettura</a:t>
          </a:r>
          <a:r>
            <a:rPr lang="en-GB" dirty="0"/>
            <a:t> </a:t>
          </a:r>
          <a:r>
            <a:rPr lang="en-GB" dirty="0" err="1"/>
            <a:t>condivisa</a:t>
          </a:r>
          <a:r>
            <a:rPr lang="en-GB" dirty="0"/>
            <a:t> del </a:t>
          </a:r>
          <a:r>
            <a:rPr lang="en-GB" dirty="0" err="1"/>
            <a:t>bisogno</a:t>
          </a:r>
          <a:r>
            <a:rPr lang="en-GB" dirty="0"/>
            <a:t> e </a:t>
          </a:r>
          <a:r>
            <a:rPr lang="en-GB" dirty="0" err="1"/>
            <a:t>progetto</a:t>
          </a:r>
          <a:r>
            <a:rPr lang="en-GB" dirty="0"/>
            <a:t> </a:t>
          </a:r>
          <a:r>
            <a:rPr lang="en-GB" dirty="0" err="1"/>
            <a:t>unitario</a:t>
          </a:r>
          <a:r>
            <a:rPr lang="en-GB" dirty="0"/>
            <a:t> </a:t>
          </a:r>
        </a:p>
      </dgm:t>
    </dgm:pt>
    <dgm:pt modelId="{1E616FBE-FE5A-764B-BEAF-30780C0E1464}" type="parTrans" cxnId="{75B61CF4-CF81-6141-91BA-F96F80DB8228}">
      <dgm:prSet/>
      <dgm:spPr/>
      <dgm:t>
        <a:bodyPr/>
        <a:lstStyle/>
        <a:p>
          <a:endParaRPr lang="en-GB"/>
        </a:p>
      </dgm:t>
    </dgm:pt>
    <dgm:pt modelId="{F4C87615-D67C-8E40-85A4-5CCAB52AA349}" type="sibTrans" cxnId="{75B61CF4-CF81-6141-91BA-F96F80DB8228}">
      <dgm:prSet/>
      <dgm:spPr/>
      <dgm:t>
        <a:bodyPr/>
        <a:lstStyle/>
        <a:p>
          <a:endParaRPr lang="en-GB"/>
        </a:p>
      </dgm:t>
    </dgm:pt>
    <dgm:pt modelId="{F379A2A3-E2C3-F243-A97E-6BC8CBED9517}">
      <dgm:prSet phldrT="[Text]"/>
      <dgm:spPr/>
      <dgm:t>
        <a:bodyPr/>
        <a:lstStyle/>
        <a:p>
          <a:r>
            <a:rPr lang="en-GB" dirty="0" err="1"/>
            <a:t>Procedura</a:t>
          </a:r>
          <a:r>
            <a:rPr lang="en-GB" dirty="0"/>
            <a:t> di </a:t>
          </a:r>
          <a:r>
            <a:rPr lang="en-GB" dirty="0" err="1"/>
            <a:t>evidenza</a:t>
          </a:r>
          <a:r>
            <a:rPr lang="en-GB" dirty="0"/>
            <a:t> </a:t>
          </a:r>
          <a:r>
            <a:rPr lang="en-GB" dirty="0" err="1"/>
            <a:t>pubblica</a:t>
          </a:r>
          <a:r>
            <a:rPr lang="en-GB" dirty="0"/>
            <a:t> per </a:t>
          </a:r>
          <a:r>
            <a:rPr lang="en-GB" dirty="0" err="1"/>
            <a:t>costruire</a:t>
          </a:r>
          <a:r>
            <a:rPr lang="en-GB" dirty="0"/>
            <a:t> la </a:t>
          </a:r>
          <a:r>
            <a:rPr lang="en-GB" dirty="0" err="1"/>
            <a:t>partenrship</a:t>
          </a:r>
          <a:endParaRPr lang="en-GB" dirty="0"/>
        </a:p>
      </dgm:t>
    </dgm:pt>
    <dgm:pt modelId="{7BF16D3F-0951-664F-B0A3-91F74DEC8293}" type="parTrans" cxnId="{916D2A5A-5FD1-CF41-8F9E-B34A102007D7}">
      <dgm:prSet/>
      <dgm:spPr/>
      <dgm:t>
        <a:bodyPr/>
        <a:lstStyle/>
        <a:p>
          <a:endParaRPr lang="en-GB"/>
        </a:p>
      </dgm:t>
    </dgm:pt>
    <dgm:pt modelId="{C96C89C6-38AF-9841-9722-4C20F19127A0}" type="sibTrans" cxnId="{916D2A5A-5FD1-CF41-8F9E-B34A102007D7}">
      <dgm:prSet/>
      <dgm:spPr/>
      <dgm:t>
        <a:bodyPr/>
        <a:lstStyle/>
        <a:p>
          <a:endParaRPr lang="en-GB"/>
        </a:p>
      </dgm:t>
    </dgm:pt>
    <dgm:pt modelId="{DF866957-7D77-1740-984D-92ADFA338CA0}">
      <dgm:prSet phldrT="[Text]"/>
      <dgm:spPr/>
      <dgm:t>
        <a:bodyPr/>
        <a:lstStyle/>
        <a:p>
          <a:r>
            <a:rPr lang="en-GB" dirty="0" err="1"/>
            <a:t>Contratto</a:t>
          </a:r>
          <a:endParaRPr lang="en-GB" dirty="0"/>
        </a:p>
      </dgm:t>
    </dgm:pt>
    <dgm:pt modelId="{482E0EC3-EE57-F44E-A5A8-4AC0F67CD4AC}" type="parTrans" cxnId="{E574022D-E37B-5944-BBED-FA9B3EECFC9E}">
      <dgm:prSet/>
      <dgm:spPr/>
      <dgm:t>
        <a:bodyPr/>
        <a:lstStyle/>
        <a:p>
          <a:endParaRPr lang="en-GB"/>
        </a:p>
      </dgm:t>
    </dgm:pt>
    <dgm:pt modelId="{2456F95C-AB82-E545-BBE7-9E2450727A9C}" type="sibTrans" cxnId="{E574022D-E37B-5944-BBED-FA9B3EECFC9E}">
      <dgm:prSet/>
      <dgm:spPr/>
      <dgm:t>
        <a:bodyPr/>
        <a:lstStyle/>
        <a:p>
          <a:endParaRPr lang="en-GB"/>
        </a:p>
      </dgm:t>
    </dgm:pt>
    <dgm:pt modelId="{8D8E6DC0-F983-6F47-9E75-212C1D48CD1B}">
      <dgm:prSet phldrT="[Text]"/>
      <dgm:spPr/>
      <dgm:t>
        <a:bodyPr/>
        <a:lstStyle/>
        <a:p>
          <a:r>
            <a:rPr lang="en-GB" dirty="0" err="1"/>
            <a:t>Accordo</a:t>
          </a:r>
          <a:r>
            <a:rPr lang="en-GB" dirty="0"/>
            <a:t> di </a:t>
          </a:r>
          <a:r>
            <a:rPr lang="en-GB" dirty="0" err="1"/>
            <a:t>collaborazione</a:t>
          </a:r>
          <a:endParaRPr lang="en-GB" dirty="0"/>
        </a:p>
      </dgm:t>
    </dgm:pt>
    <dgm:pt modelId="{F598551D-DB63-7B4E-A0ED-FB568087643B}" type="parTrans" cxnId="{A65730A0-0F82-2446-A359-D372A118E332}">
      <dgm:prSet/>
      <dgm:spPr/>
      <dgm:t>
        <a:bodyPr/>
        <a:lstStyle/>
        <a:p>
          <a:endParaRPr lang="en-GB"/>
        </a:p>
      </dgm:t>
    </dgm:pt>
    <dgm:pt modelId="{4C408ACE-6736-3E4B-B3AA-10AA55F2B315}" type="sibTrans" cxnId="{A65730A0-0F82-2446-A359-D372A118E332}">
      <dgm:prSet/>
      <dgm:spPr/>
      <dgm:t>
        <a:bodyPr/>
        <a:lstStyle/>
        <a:p>
          <a:endParaRPr lang="en-GB"/>
        </a:p>
      </dgm:t>
    </dgm:pt>
    <dgm:pt modelId="{15AE81ED-C964-2446-8A24-1F9B94532846}" type="pres">
      <dgm:prSet presAssocID="{DA744018-6401-E342-A25C-CACAFFDDFDFA}" presName="linear" presStyleCnt="0">
        <dgm:presLayoutVars>
          <dgm:animLvl val="lvl"/>
          <dgm:resizeHandles val="exact"/>
        </dgm:presLayoutVars>
      </dgm:prSet>
      <dgm:spPr/>
    </dgm:pt>
    <dgm:pt modelId="{5CEBD29C-E907-7F41-8987-CE7BCCDDC8A0}" type="pres">
      <dgm:prSet presAssocID="{70E82932-E4E0-5C43-828F-10046411D316}" presName="parentText" presStyleLbl="node1" presStyleIdx="0" presStyleCnt="2">
        <dgm:presLayoutVars>
          <dgm:chMax val="0"/>
          <dgm:bulletEnabled val="1"/>
        </dgm:presLayoutVars>
      </dgm:prSet>
      <dgm:spPr/>
    </dgm:pt>
    <dgm:pt modelId="{8557E537-391D-704D-BD09-6DD8C2FD8303}" type="pres">
      <dgm:prSet presAssocID="{70E82932-E4E0-5C43-828F-10046411D316}" presName="childText" presStyleLbl="revTx" presStyleIdx="0" presStyleCnt="2">
        <dgm:presLayoutVars>
          <dgm:bulletEnabled val="1"/>
        </dgm:presLayoutVars>
      </dgm:prSet>
      <dgm:spPr/>
    </dgm:pt>
    <dgm:pt modelId="{F34F0F08-BE75-874D-8058-AAF198C71EDB}" type="pres">
      <dgm:prSet presAssocID="{3125C4B9-D8FF-DA44-B8BD-A5C1363C65CB}" presName="parentText" presStyleLbl="node1" presStyleIdx="1" presStyleCnt="2">
        <dgm:presLayoutVars>
          <dgm:chMax val="0"/>
          <dgm:bulletEnabled val="1"/>
        </dgm:presLayoutVars>
      </dgm:prSet>
      <dgm:spPr/>
    </dgm:pt>
    <dgm:pt modelId="{BA2704AB-10DA-694C-A3EB-240B3736F6C8}" type="pres">
      <dgm:prSet presAssocID="{3125C4B9-D8FF-DA44-B8BD-A5C1363C65CB}" presName="childText" presStyleLbl="revTx" presStyleIdx="1" presStyleCnt="2">
        <dgm:presLayoutVars>
          <dgm:bulletEnabled val="1"/>
        </dgm:presLayoutVars>
      </dgm:prSet>
      <dgm:spPr/>
    </dgm:pt>
  </dgm:ptLst>
  <dgm:cxnLst>
    <dgm:cxn modelId="{05B5EF04-F1CF-234C-9090-79D91FEB0F2F}" type="presOf" srcId="{3125C4B9-D8FF-DA44-B8BD-A5C1363C65CB}" destId="{F34F0F08-BE75-874D-8058-AAF198C71EDB}" srcOrd="0" destOrd="0" presId="urn:microsoft.com/office/officeart/2005/8/layout/vList2"/>
    <dgm:cxn modelId="{E688B90B-2EE1-B14E-9399-C69387B92308}" type="presOf" srcId="{DA744018-6401-E342-A25C-CACAFFDDFDFA}" destId="{15AE81ED-C964-2446-8A24-1F9B94532846}" srcOrd="0" destOrd="0" presId="urn:microsoft.com/office/officeart/2005/8/layout/vList2"/>
    <dgm:cxn modelId="{6CE9230D-16B0-5541-9C10-3E8B746055D1}" type="presOf" srcId="{FD300277-BA1A-6B4F-8921-179B64E3D194}" destId="{8557E537-391D-704D-BD09-6DD8C2FD8303}" srcOrd="0" destOrd="1" presId="urn:microsoft.com/office/officeart/2005/8/layout/vList2"/>
    <dgm:cxn modelId="{E574022D-E37B-5944-BBED-FA9B3EECFC9E}" srcId="{70E82932-E4E0-5C43-828F-10046411D316}" destId="{DF866957-7D77-1740-984D-92ADFA338CA0}" srcOrd="2" destOrd="0" parTransId="{482E0EC3-EE57-F44E-A5A8-4AC0F67CD4AC}" sibTransId="{2456F95C-AB82-E545-BBE7-9E2450727A9C}"/>
    <dgm:cxn modelId="{177F213F-043C-D54F-A740-9153FAAA57CF}" srcId="{DA744018-6401-E342-A25C-CACAFFDDFDFA}" destId="{3125C4B9-D8FF-DA44-B8BD-A5C1363C65CB}" srcOrd="1" destOrd="0" parTransId="{6003E98C-2CB9-2842-8D96-14328712D1D2}" sibTransId="{BDFC69B0-E7C4-5D4A-8C9F-A8281E629C6B}"/>
    <dgm:cxn modelId="{FEDE6F3F-1318-D141-8711-513046F49505}" type="presOf" srcId="{2F4D61C6-411D-EF45-B2EB-28C46BDB1944}" destId="{BA2704AB-10DA-694C-A3EB-240B3736F6C8}" srcOrd="0" destOrd="0" presId="urn:microsoft.com/office/officeart/2005/8/layout/vList2"/>
    <dgm:cxn modelId="{B79BC340-35B4-464A-96A1-7B5D3F7B0DE2}" type="presOf" srcId="{F379A2A3-E2C3-F243-A97E-6BC8CBED9517}" destId="{BA2704AB-10DA-694C-A3EB-240B3736F6C8}" srcOrd="0" destOrd="1" presId="urn:microsoft.com/office/officeart/2005/8/layout/vList2"/>
    <dgm:cxn modelId="{F514B743-61D6-2F41-A086-C93D14B846AE}" srcId="{70E82932-E4E0-5C43-828F-10046411D316}" destId="{541ABE7B-E771-9844-8CCC-2B64590E2988}" srcOrd="0" destOrd="0" parTransId="{331CE289-8D28-8D4A-8C3E-0B209EAB8966}" sibTransId="{BE7B2FF5-5156-F14B-97B9-DDCF5623A266}"/>
    <dgm:cxn modelId="{3901C456-C5FC-AF44-8AB3-1F376E939902}" srcId="{DA744018-6401-E342-A25C-CACAFFDDFDFA}" destId="{70E82932-E4E0-5C43-828F-10046411D316}" srcOrd="0" destOrd="0" parTransId="{4FE423AD-E43A-7D49-9EB8-FED04FD98F6B}" sibTransId="{E18D7F7E-F61A-A249-83FD-874DD0454AE1}"/>
    <dgm:cxn modelId="{916D2A5A-5FD1-CF41-8F9E-B34A102007D7}" srcId="{3125C4B9-D8FF-DA44-B8BD-A5C1363C65CB}" destId="{F379A2A3-E2C3-F243-A97E-6BC8CBED9517}" srcOrd="1" destOrd="0" parTransId="{7BF16D3F-0951-664F-B0A3-91F74DEC8293}" sibTransId="{C96C89C6-38AF-9841-9722-4C20F19127A0}"/>
    <dgm:cxn modelId="{CE665078-8759-D247-8A04-C69F0DBFE96D}" type="presOf" srcId="{8D8E6DC0-F983-6F47-9E75-212C1D48CD1B}" destId="{BA2704AB-10DA-694C-A3EB-240B3736F6C8}" srcOrd="0" destOrd="2" presId="urn:microsoft.com/office/officeart/2005/8/layout/vList2"/>
    <dgm:cxn modelId="{F5B2527D-D779-EC41-AA60-0AC1437FB734}" type="presOf" srcId="{541ABE7B-E771-9844-8CCC-2B64590E2988}" destId="{8557E537-391D-704D-BD09-6DD8C2FD8303}" srcOrd="0" destOrd="0" presId="urn:microsoft.com/office/officeart/2005/8/layout/vList2"/>
    <dgm:cxn modelId="{A65730A0-0F82-2446-A359-D372A118E332}" srcId="{3125C4B9-D8FF-DA44-B8BD-A5C1363C65CB}" destId="{8D8E6DC0-F983-6F47-9E75-212C1D48CD1B}" srcOrd="2" destOrd="0" parTransId="{F598551D-DB63-7B4E-A0ED-FB568087643B}" sibTransId="{4C408ACE-6736-3E4B-B3AA-10AA55F2B315}"/>
    <dgm:cxn modelId="{9EAF41AA-AB6F-9D44-9BC5-DC70687564B2}" srcId="{70E82932-E4E0-5C43-828F-10046411D316}" destId="{FD300277-BA1A-6B4F-8921-179B64E3D194}" srcOrd="1" destOrd="0" parTransId="{93B29112-4466-EF44-BC01-047FF318A6E2}" sibTransId="{46D97AE7-8F81-C449-8329-117443BB7BA3}"/>
    <dgm:cxn modelId="{37AB66AB-D62C-7448-8D50-7EFF9A257FB9}" type="presOf" srcId="{70E82932-E4E0-5C43-828F-10046411D316}" destId="{5CEBD29C-E907-7F41-8987-CE7BCCDDC8A0}" srcOrd="0" destOrd="0" presId="urn:microsoft.com/office/officeart/2005/8/layout/vList2"/>
    <dgm:cxn modelId="{75B61CF4-CF81-6141-91BA-F96F80DB8228}" srcId="{3125C4B9-D8FF-DA44-B8BD-A5C1363C65CB}" destId="{2F4D61C6-411D-EF45-B2EB-28C46BDB1944}" srcOrd="0" destOrd="0" parTransId="{1E616FBE-FE5A-764B-BEAF-30780C0E1464}" sibTransId="{F4C87615-D67C-8E40-85A4-5CCAB52AA349}"/>
    <dgm:cxn modelId="{9FDCC9F8-CEEA-C249-B355-8473EE01D4F8}" type="presOf" srcId="{DF866957-7D77-1740-984D-92ADFA338CA0}" destId="{8557E537-391D-704D-BD09-6DD8C2FD8303}" srcOrd="0" destOrd="2" presId="urn:microsoft.com/office/officeart/2005/8/layout/vList2"/>
    <dgm:cxn modelId="{FAD50C3F-CFA3-6C48-8BB7-7882E83B882F}" type="presParOf" srcId="{15AE81ED-C964-2446-8A24-1F9B94532846}" destId="{5CEBD29C-E907-7F41-8987-CE7BCCDDC8A0}" srcOrd="0" destOrd="0" presId="urn:microsoft.com/office/officeart/2005/8/layout/vList2"/>
    <dgm:cxn modelId="{6409E2E0-A63E-DC4C-B61B-A54A660C09D5}" type="presParOf" srcId="{15AE81ED-C964-2446-8A24-1F9B94532846}" destId="{8557E537-391D-704D-BD09-6DD8C2FD8303}" srcOrd="1" destOrd="0" presId="urn:microsoft.com/office/officeart/2005/8/layout/vList2"/>
    <dgm:cxn modelId="{F129BFE4-7804-CA47-8DE8-E6DCCA2CB4E8}" type="presParOf" srcId="{15AE81ED-C964-2446-8A24-1F9B94532846}" destId="{F34F0F08-BE75-874D-8058-AAF198C71EDB}" srcOrd="2" destOrd="0" presId="urn:microsoft.com/office/officeart/2005/8/layout/vList2"/>
    <dgm:cxn modelId="{9239E1B5-9B62-AA48-AD30-C317A7933217}" type="presParOf" srcId="{15AE81ED-C964-2446-8A24-1F9B94532846}" destId="{BA2704AB-10DA-694C-A3EB-240B3736F6C8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3938F0F-047F-B74F-B843-CA081D17CBA0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A3196A65-464D-1C45-BFB9-40B6349E2602}">
      <dgm:prSet custT="1"/>
      <dgm:spPr>
        <a:solidFill>
          <a:schemeClr val="accent3"/>
        </a:solidFill>
      </dgm:spPr>
      <dgm:t>
        <a:bodyPr/>
        <a:lstStyle/>
        <a:p>
          <a:pPr algn="ctr"/>
          <a:r>
            <a:rPr lang="it-IT" sz="3800" dirty="0"/>
            <a:t>Attenzione ad una connotazione essenziale della coprogettazione che, in primo luogo, deve essere riconosciuta quale </a:t>
          </a:r>
          <a:r>
            <a:rPr lang="it-IT" sz="4400" b="1" dirty="0"/>
            <a:t>spazio relazionale</a:t>
          </a:r>
          <a:r>
            <a:rPr lang="it-IT" sz="4400" dirty="0"/>
            <a:t> </a:t>
          </a:r>
          <a:r>
            <a:rPr lang="it-IT" sz="3800" dirty="0"/>
            <a:t>per leggere e trattare insieme i problemi complessi di cui ci vogliamo occupare.  </a:t>
          </a:r>
          <a:endParaRPr lang="en-IT" sz="3800" dirty="0"/>
        </a:p>
      </dgm:t>
    </dgm:pt>
    <dgm:pt modelId="{15F40897-AE01-8E44-9C7E-8EC2A5B371AF}" type="parTrans" cxnId="{9E7F1C7F-B992-CD4F-AA6A-D3883CE57E8C}">
      <dgm:prSet/>
      <dgm:spPr/>
      <dgm:t>
        <a:bodyPr/>
        <a:lstStyle/>
        <a:p>
          <a:endParaRPr lang="en-GB"/>
        </a:p>
      </dgm:t>
    </dgm:pt>
    <dgm:pt modelId="{89EF872D-0CDA-7949-AF0C-A8654DBFD274}" type="sibTrans" cxnId="{9E7F1C7F-B992-CD4F-AA6A-D3883CE57E8C}">
      <dgm:prSet/>
      <dgm:spPr/>
      <dgm:t>
        <a:bodyPr/>
        <a:lstStyle/>
        <a:p>
          <a:endParaRPr lang="en-GB"/>
        </a:p>
      </dgm:t>
    </dgm:pt>
    <dgm:pt modelId="{26B9463A-077C-D844-AA19-96F7D4E0D5BE}" type="pres">
      <dgm:prSet presAssocID="{A3938F0F-047F-B74F-B843-CA081D17CBA0}" presName="linear" presStyleCnt="0">
        <dgm:presLayoutVars>
          <dgm:animLvl val="lvl"/>
          <dgm:resizeHandles val="exact"/>
        </dgm:presLayoutVars>
      </dgm:prSet>
      <dgm:spPr/>
    </dgm:pt>
    <dgm:pt modelId="{72AAA18A-1EB3-DA41-AE53-DB11F7CF7F26}" type="pres">
      <dgm:prSet presAssocID="{A3196A65-464D-1C45-BFB9-40B6349E2602}" presName="parentText" presStyleLbl="node1" presStyleIdx="0" presStyleCnt="1">
        <dgm:presLayoutVars>
          <dgm:chMax val="0"/>
          <dgm:bulletEnabled val="1"/>
        </dgm:presLayoutVars>
      </dgm:prSet>
      <dgm:spPr/>
    </dgm:pt>
  </dgm:ptLst>
  <dgm:cxnLst>
    <dgm:cxn modelId="{9E7F1C7F-B992-CD4F-AA6A-D3883CE57E8C}" srcId="{A3938F0F-047F-B74F-B843-CA081D17CBA0}" destId="{A3196A65-464D-1C45-BFB9-40B6349E2602}" srcOrd="0" destOrd="0" parTransId="{15F40897-AE01-8E44-9C7E-8EC2A5B371AF}" sibTransId="{89EF872D-0CDA-7949-AF0C-A8654DBFD274}"/>
    <dgm:cxn modelId="{545AA9CB-DD27-C44D-BD9B-CD135D4164CC}" type="presOf" srcId="{A3938F0F-047F-B74F-B843-CA081D17CBA0}" destId="{26B9463A-077C-D844-AA19-96F7D4E0D5BE}" srcOrd="0" destOrd="0" presId="urn:microsoft.com/office/officeart/2005/8/layout/vList2"/>
    <dgm:cxn modelId="{6AE983CC-32C1-F941-959B-F12C306F1836}" type="presOf" srcId="{A3196A65-464D-1C45-BFB9-40B6349E2602}" destId="{72AAA18A-1EB3-DA41-AE53-DB11F7CF7F26}" srcOrd="0" destOrd="0" presId="urn:microsoft.com/office/officeart/2005/8/layout/vList2"/>
    <dgm:cxn modelId="{B1B31ED4-1EEF-7E48-9703-7B18968AAD7D}" type="presParOf" srcId="{26B9463A-077C-D844-AA19-96F7D4E0D5BE}" destId="{72AAA18A-1EB3-DA41-AE53-DB11F7CF7F26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8789C13A-37F4-DC4C-9296-C1DB12B1E9A9}" type="doc">
      <dgm:prSet loTypeId="urn:microsoft.com/office/officeart/2009/layout/ReverseList" loCatId="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it-IT"/>
        </a:p>
      </dgm:t>
    </dgm:pt>
    <dgm:pt modelId="{95D0EA0B-321D-4D4B-8B48-0C9B9ECA0A17}">
      <dgm:prSet phldrT="[Testo]"/>
      <dgm:spPr/>
      <dgm:t>
        <a:bodyPr/>
        <a:lstStyle/>
        <a:p>
          <a:r>
            <a:rPr lang="it-IT" dirty="0"/>
            <a:t>EL</a:t>
          </a:r>
        </a:p>
      </dgm:t>
    </dgm:pt>
    <dgm:pt modelId="{FBE33799-76FE-B24C-BF31-8F7E7CA9255E}" type="parTrans" cxnId="{433D5190-E06A-A643-BEF4-DD715268DCC9}">
      <dgm:prSet/>
      <dgm:spPr/>
      <dgm:t>
        <a:bodyPr/>
        <a:lstStyle/>
        <a:p>
          <a:endParaRPr lang="it-IT"/>
        </a:p>
      </dgm:t>
    </dgm:pt>
    <dgm:pt modelId="{159CD53F-4902-8942-B6F5-CF289051674C}" type="sibTrans" cxnId="{433D5190-E06A-A643-BEF4-DD715268DCC9}">
      <dgm:prSet/>
      <dgm:spPr/>
      <dgm:t>
        <a:bodyPr/>
        <a:lstStyle/>
        <a:p>
          <a:endParaRPr lang="it-IT"/>
        </a:p>
      </dgm:t>
    </dgm:pt>
    <dgm:pt modelId="{46A4E82E-0EC6-F14B-9E44-3C552C66223E}">
      <dgm:prSet phldrT="[Testo]"/>
      <dgm:spPr/>
      <dgm:t>
        <a:bodyPr/>
        <a:lstStyle/>
        <a:p>
          <a:r>
            <a:rPr lang="it-IT" dirty="0"/>
            <a:t>ETS</a:t>
          </a:r>
        </a:p>
      </dgm:t>
    </dgm:pt>
    <dgm:pt modelId="{AC494DDB-4875-1A45-92BA-37602770DE53}" type="parTrans" cxnId="{CA3A9489-6C00-FA4E-A9B1-F17EAE05ED43}">
      <dgm:prSet/>
      <dgm:spPr/>
      <dgm:t>
        <a:bodyPr/>
        <a:lstStyle/>
        <a:p>
          <a:endParaRPr lang="it-IT"/>
        </a:p>
      </dgm:t>
    </dgm:pt>
    <dgm:pt modelId="{C7EA7DAC-BC7D-2547-B59E-A6C966B4F8F6}" type="sibTrans" cxnId="{CA3A9489-6C00-FA4E-A9B1-F17EAE05ED43}">
      <dgm:prSet/>
      <dgm:spPr/>
      <dgm:t>
        <a:bodyPr/>
        <a:lstStyle/>
        <a:p>
          <a:endParaRPr lang="it-IT"/>
        </a:p>
      </dgm:t>
    </dgm:pt>
    <dgm:pt modelId="{A2DF9A46-C99E-EA4C-9CF4-EDD841A0A8BF}" type="pres">
      <dgm:prSet presAssocID="{8789C13A-37F4-DC4C-9296-C1DB12B1E9A9}" presName="Name0" presStyleCnt="0">
        <dgm:presLayoutVars>
          <dgm:chMax val="2"/>
          <dgm:chPref val="2"/>
          <dgm:animLvl val="lvl"/>
        </dgm:presLayoutVars>
      </dgm:prSet>
      <dgm:spPr/>
    </dgm:pt>
    <dgm:pt modelId="{7F79BE72-11EC-8E45-A2B6-0FFB2D86826A}" type="pres">
      <dgm:prSet presAssocID="{8789C13A-37F4-DC4C-9296-C1DB12B1E9A9}" presName="LeftText" presStyleLbl="revTx" presStyleIdx="0" presStyleCnt="0">
        <dgm:presLayoutVars>
          <dgm:bulletEnabled val="1"/>
        </dgm:presLayoutVars>
      </dgm:prSet>
      <dgm:spPr/>
    </dgm:pt>
    <dgm:pt modelId="{326EF885-7492-9145-8ED4-AAF9E9429B50}" type="pres">
      <dgm:prSet presAssocID="{8789C13A-37F4-DC4C-9296-C1DB12B1E9A9}" presName="LeftNode" presStyleLbl="bgImgPlace1" presStyleIdx="0" presStyleCnt="2">
        <dgm:presLayoutVars>
          <dgm:chMax val="2"/>
          <dgm:chPref val="2"/>
        </dgm:presLayoutVars>
      </dgm:prSet>
      <dgm:spPr/>
    </dgm:pt>
    <dgm:pt modelId="{0549388D-1233-7548-8887-6ABF6A79B5F3}" type="pres">
      <dgm:prSet presAssocID="{8789C13A-37F4-DC4C-9296-C1DB12B1E9A9}" presName="RightText" presStyleLbl="revTx" presStyleIdx="0" presStyleCnt="0">
        <dgm:presLayoutVars>
          <dgm:bulletEnabled val="1"/>
        </dgm:presLayoutVars>
      </dgm:prSet>
      <dgm:spPr/>
    </dgm:pt>
    <dgm:pt modelId="{BE114C6A-C2C0-E44E-9F3F-B1FC128B192D}" type="pres">
      <dgm:prSet presAssocID="{8789C13A-37F4-DC4C-9296-C1DB12B1E9A9}" presName="RightNode" presStyleLbl="bgImgPlace1" presStyleIdx="1" presStyleCnt="2">
        <dgm:presLayoutVars>
          <dgm:chMax val="0"/>
          <dgm:chPref val="0"/>
        </dgm:presLayoutVars>
      </dgm:prSet>
      <dgm:spPr/>
    </dgm:pt>
    <dgm:pt modelId="{471DB87D-9541-7740-A25D-13935BBEBC3F}" type="pres">
      <dgm:prSet presAssocID="{8789C13A-37F4-DC4C-9296-C1DB12B1E9A9}" presName="TopArrow" presStyleLbl="node1" presStyleIdx="0" presStyleCnt="2"/>
      <dgm:spPr/>
    </dgm:pt>
    <dgm:pt modelId="{3EF58275-5D77-F84D-BB40-A1756CF1C7E4}" type="pres">
      <dgm:prSet presAssocID="{8789C13A-37F4-DC4C-9296-C1DB12B1E9A9}" presName="BottomArrow" presStyleLbl="node1" presStyleIdx="1" presStyleCnt="2"/>
      <dgm:spPr/>
    </dgm:pt>
  </dgm:ptLst>
  <dgm:cxnLst>
    <dgm:cxn modelId="{076E1339-100F-A34F-8357-6237F3792F79}" type="presOf" srcId="{46A4E82E-0EC6-F14B-9E44-3C552C66223E}" destId="{BE114C6A-C2C0-E44E-9F3F-B1FC128B192D}" srcOrd="1" destOrd="0" presId="urn:microsoft.com/office/officeart/2009/layout/ReverseList"/>
    <dgm:cxn modelId="{D11CAB47-CE36-EA44-B4EB-909B8B8E948F}" type="presOf" srcId="{46A4E82E-0EC6-F14B-9E44-3C552C66223E}" destId="{0549388D-1233-7548-8887-6ABF6A79B5F3}" srcOrd="0" destOrd="0" presId="urn:microsoft.com/office/officeart/2009/layout/ReverseList"/>
    <dgm:cxn modelId="{CA3A9489-6C00-FA4E-A9B1-F17EAE05ED43}" srcId="{8789C13A-37F4-DC4C-9296-C1DB12B1E9A9}" destId="{46A4E82E-0EC6-F14B-9E44-3C552C66223E}" srcOrd="1" destOrd="0" parTransId="{AC494DDB-4875-1A45-92BA-37602770DE53}" sibTransId="{C7EA7DAC-BC7D-2547-B59E-A6C966B4F8F6}"/>
    <dgm:cxn modelId="{433D5190-E06A-A643-BEF4-DD715268DCC9}" srcId="{8789C13A-37F4-DC4C-9296-C1DB12B1E9A9}" destId="{95D0EA0B-321D-4D4B-8B48-0C9B9ECA0A17}" srcOrd="0" destOrd="0" parTransId="{FBE33799-76FE-B24C-BF31-8F7E7CA9255E}" sibTransId="{159CD53F-4902-8942-B6F5-CF289051674C}"/>
    <dgm:cxn modelId="{3440F79B-B846-A247-A1D8-7376593C86A0}" type="presOf" srcId="{95D0EA0B-321D-4D4B-8B48-0C9B9ECA0A17}" destId="{7F79BE72-11EC-8E45-A2B6-0FFB2D86826A}" srcOrd="0" destOrd="0" presId="urn:microsoft.com/office/officeart/2009/layout/ReverseList"/>
    <dgm:cxn modelId="{61014FDD-6900-9E4F-977A-BCAAFA0B591B}" type="presOf" srcId="{8789C13A-37F4-DC4C-9296-C1DB12B1E9A9}" destId="{A2DF9A46-C99E-EA4C-9CF4-EDD841A0A8BF}" srcOrd="0" destOrd="0" presId="urn:microsoft.com/office/officeart/2009/layout/ReverseList"/>
    <dgm:cxn modelId="{A3CD80F9-8DD0-CB47-9B43-1F569F809D14}" type="presOf" srcId="{95D0EA0B-321D-4D4B-8B48-0C9B9ECA0A17}" destId="{326EF885-7492-9145-8ED4-AAF9E9429B50}" srcOrd="1" destOrd="0" presId="urn:microsoft.com/office/officeart/2009/layout/ReverseList"/>
    <dgm:cxn modelId="{9B9C726E-F2CD-AF4D-B0C9-E26728CE40D8}" type="presParOf" srcId="{A2DF9A46-C99E-EA4C-9CF4-EDD841A0A8BF}" destId="{7F79BE72-11EC-8E45-A2B6-0FFB2D86826A}" srcOrd="0" destOrd="0" presId="urn:microsoft.com/office/officeart/2009/layout/ReverseList"/>
    <dgm:cxn modelId="{09E04D7A-58F7-7947-A09D-89F5C7BD99BE}" type="presParOf" srcId="{A2DF9A46-C99E-EA4C-9CF4-EDD841A0A8BF}" destId="{326EF885-7492-9145-8ED4-AAF9E9429B50}" srcOrd="1" destOrd="0" presId="urn:microsoft.com/office/officeart/2009/layout/ReverseList"/>
    <dgm:cxn modelId="{43435D23-96ED-314F-A426-5DCC882F165D}" type="presParOf" srcId="{A2DF9A46-C99E-EA4C-9CF4-EDD841A0A8BF}" destId="{0549388D-1233-7548-8887-6ABF6A79B5F3}" srcOrd="2" destOrd="0" presId="urn:microsoft.com/office/officeart/2009/layout/ReverseList"/>
    <dgm:cxn modelId="{DA5B3A74-8387-3D41-8C05-349680FBF9DF}" type="presParOf" srcId="{A2DF9A46-C99E-EA4C-9CF4-EDD841A0A8BF}" destId="{BE114C6A-C2C0-E44E-9F3F-B1FC128B192D}" srcOrd="3" destOrd="0" presId="urn:microsoft.com/office/officeart/2009/layout/ReverseList"/>
    <dgm:cxn modelId="{6AE953E6-07B6-BF48-8FC2-B25BDDFC3B61}" type="presParOf" srcId="{A2DF9A46-C99E-EA4C-9CF4-EDD841A0A8BF}" destId="{471DB87D-9541-7740-A25D-13935BBEBC3F}" srcOrd="4" destOrd="0" presId="urn:microsoft.com/office/officeart/2009/layout/ReverseList"/>
    <dgm:cxn modelId="{50D10C1D-90E5-6D43-9EE4-18165F27BD22}" type="presParOf" srcId="{A2DF9A46-C99E-EA4C-9CF4-EDD841A0A8BF}" destId="{3EF58275-5D77-F84D-BB40-A1756CF1C7E4}" srcOrd="5" destOrd="0" presId="urn:microsoft.com/office/officeart/2009/layout/Reverse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18932EBF-E5F8-D748-A284-873FF93E5DCD}" type="doc">
      <dgm:prSet loTypeId="urn:microsoft.com/office/officeart/2005/8/layout/default" loCatId="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GB"/>
        </a:p>
      </dgm:t>
    </dgm:pt>
    <dgm:pt modelId="{844426AC-5791-2940-9652-EA400E923F1F}">
      <dgm:prSet phldrT="[Text]"/>
      <dgm:spPr/>
      <dgm:t>
        <a:bodyPr/>
        <a:lstStyle/>
        <a:p>
          <a:r>
            <a:rPr lang="en-GB" dirty="0"/>
            <a:t>Art.118 </a:t>
          </a:r>
        </a:p>
        <a:p>
          <a:r>
            <a:rPr lang="en-GB" dirty="0"/>
            <a:t>comma 4</a:t>
          </a:r>
        </a:p>
      </dgm:t>
    </dgm:pt>
    <dgm:pt modelId="{33A17B1C-B85D-0B41-AEB0-6192CDC40FE0}" type="parTrans" cxnId="{BAB2863A-707C-2144-93A9-DFB572100CCA}">
      <dgm:prSet/>
      <dgm:spPr/>
      <dgm:t>
        <a:bodyPr/>
        <a:lstStyle/>
        <a:p>
          <a:endParaRPr lang="en-GB"/>
        </a:p>
      </dgm:t>
    </dgm:pt>
    <dgm:pt modelId="{0C36A349-D79F-8548-A3A1-BDD621D96190}" type="sibTrans" cxnId="{BAB2863A-707C-2144-93A9-DFB572100CCA}">
      <dgm:prSet/>
      <dgm:spPr/>
      <dgm:t>
        <a:bodyPr/>
        <a:lstStyle/>
        <a:p>
          <a:endParaRPr lang="en-GB"/>
        </a:p>
      </dgm:t>
    </dgm:pt>
    <dgm:pt modelId="{6F4742A2-451C-F446-8056-8537EC30E58E}">
      <dgm:prSet phldrT="[Text]"/>
      <dgm:spPr/>
      <dgm:t>
        <a:bodyPr/>
        <a:lstStyle/>
        <a:p>
          <a:r>
            <a:rPr lang="en-GB" dirty="0" err="1"/>
            <a:t>Parteneship</a:t>
          </a:r>
          <a:endParaRPr lang="en-GB" dirty="0"/>
        </a:p>
      </dgm:t>
    </dgm:pt>
    <dgm:pt modelId="{E16542A9-4BF9-FD43-A115-B91EC58F4CE8}" type="parTrans" cxnId="{B6B1A177-342A-1C4E-88BF-CEE88214C475}">
      <dgm:prSet/>
      <dgm:spPr/>
      <dgm:t>
        <a:bodyPr/>
        <a:lstStyle/>
        <a:p>
          <a:endParaRPr lang="en-GB"/>
        </a:p>
      </dgm:t>
    </dgm:pt>
    <dgm:pt modelId="{3EF98142-0DEE-8C4F-AD98-D29E49A2EA41}" type="sibTrans" cxnId="{B6B1A177-342A-1C4E-88BF-CEE88214C475}">
      <dgm:prSet/>
      <dgm:spPr/>
      <dgm:t>
        <a:bodyPr/>
        <a:lstStyle/>
        <a:p>
          <a:endParaRPr lang="en-GB"/>
        </a:p>
      </dgm:t>
    </dgm:pt>
    <dgm:pt modelId="{53BD2E8F-1188-3443-80C3-E99DC83D43F5}">
      <dgm:prSet phldrT="[Text]"/>
      <dgm:spPr/>
      <dgm:t>
        <a:bodyPr/>
        <a:lstStyle/>
        <a:p>
          <a:r>
            <a:rPr lang="en-GB" dirty="0" err="1"/>
            <a:t>Coinvolgimento</a:t>
          </a:r>
          <a:r>
            <a:rPr lang="en-GB" dirty="0"/>
            <a:t> ETS</a:t>
          </a:r>
        </a:p>
      </dgm:t>
    </dgm:pt>
    <dgm:pt modelId="{8A52ED1A-2381-AE4C-973E-5B6A697A640A}" type="parTrans" cxnId="{3168D255-583C-CF44-9D6E-B5A272430078}">
      <dgm:prSet/>
      <dgm:spPr/>
      <dgm:t>
        <a:bodyPr/>
        <a:lstStyle/>
        <a:p>
          <a:endParaRPr lang="en-GB"/>
        </a:p>
      </dgm:t>
    </dgm:pt>
    <dgm:pt modelId="{96C0B6B9-3B4A-114C-878C-D3D867CD227F}" type="sibTrans" cxnId="{3168D255-583C-CF44-9D6E-B5A272430078}">
      <dgm:prSet/>
      <dgm:spPr/>
      <dgm:t>
        <a:bodyPr/>
        <a:lstStyle/>
        <a:p>
          <a:endParaRPr lang="en-GB"/>
        </a:p>
      </dgm:t>
    </dgm:pt>
    <dgm:pt modelId="{6C9ECE49-AE6A-E644-B8F7-445EB3267595}">
      <dgm:prSet phldrT="[Text]"/>
      <dgm:spPr/>
      <dgm:t>
        <a:bodyPr/>
        <a:lstStyle/>
        <a:p>
          <a:r>
            <a:rPr lang="en-GB" dirty="0" err="1"/>
            <a:t>Strumenti</a:t>
          </a:r>
          <a:endParaRPr lang="en-GB" dirty="0"/>
        </a:p>
      </dgm:t>
    </dgm:pt>
    <dgm:pt modelId="{499C534A-ADDC-C847-8CA1-98685E53C3DF}" type="parTrans" cxnId="{1BF7F358-2199-C549-A160-598FB51D7DA2}">
      <dgm:prSet/>
      <dgm:spPr/>
      <dgm:t>
        <a:bodyPr/>
        <a:lstStyle/>
        <a:p>
          <a:endParaRPr lang="en-GB"/>
        </a:p>
      </dgm:t>
    </dgm:pt>
    <dgm:pt modelId="{D8ED974C-5395-DC40-8F60-59CEA6FFBCCE}" type="sibTrans" cxnId="{1BF7F358-2199-C549-A160-598FB51D7DA2}">
      <dgm:prSet/>
      <dgm:spPr/>
      <dgm:t>
        <a:bodyPr/>
        <a:lstStyle/>
        <a:p>
          <a:endParaRPr lang="en-GB"/>
        </a:p>
      </dgm:t>
    </dgm:pt>
    <dgm:pt modelId="{810418C5-3D1B-4E42-A937-98F093960AE1}" type="pres">
      <dgm:prSet presAssocID="{18932EBF-E5F8-D748-A284-873FF93E5DCD}" presName="diagram" presStyleCnt="0">
        <dgm:presLayoutVars>
          <dgm:dir/>
          <dgm:resizeHandles val="exact"/>
        </dgm:presLayoutVars>
      </dgm:prSet>
      <dgm:spPr/>
    </dgm:pt>
    <dgm:pt modelId="{093E9E6D-A821-034F-A1C6-CB4B92002520}" type="pres">
      <dgm:prSet presAssocID="{844426AC-5791-2940-9652-EA400E923F1F}" presName="node" presStyleLbl="node1" presStyleIdx="0" presStyleCnt="4">
        <dgm:presLayoutVars>
          <dgm:bulletEnabled val="1"/>
        </dgm:presLayoutVars>
      </dgm:prSet>
      <dgm:spPr/>
    </dgm:pt>
    <dgm:pt modelId="{432E2592-CE06-0F43-9403-42484FE6E6BA}" type="pres">
      <dgm:prSet presAssocID="{0C36A349-D79F-8548-A3A1-BDD621D96190}" presName="sibTrans" presStyleCnt="0"/>
      <dgm:spPr/>
    </dgm:pt>
    <dgm:pt modelId="{0E63BEE8-50F1-9848-BDFF-FA2758FFC63E}" type="pres">
      <dgm:prSet presAssocID="{6F4742A2-451C-F446-8056-8537EC30E58E}" presName="node" presStyleLbl="node1" presStyleIdx="1" presStyleCnt="4">
        <dgm:presLayoutVars>
          <dgm:bulletEnabled val="1"/>
        </dgm:presLayoutVars>
      </dgm:prSet>
      <dgm:spPr/>
    </dgm:pt>
    <dgm:pt modelId="{F00868C2-E476-D247-ADCC-A67CB9DC3C74}" type="pres">
      <dgm:prSet presAssocID="{3EF98142-0DEE-8C4F-AD98-D29E49A2EA41}" presName="sibTrans" presStyleCnt="0"/>
      <dgm:spPr/>
    </dgm:pt>
    <dgm:pt modelId="{3B3F3FF6-BCDB-9143-9C64-C65A390D2400}" type="pres">
      <dgm:prSet presAssocID="{53BD2E8F-1188-3443-80C3-E99DC83D43F5}" presName="node" presStyleLbl="node1" presStyleIdx="2" presStyleCnt="4">
        <dgm:presLayoutVars>
          <dgm:bulletEnabled val="1"/>
        </dgm:presLayoutVars>
      </dgm:prSet>
      <dgm:spPr/>
    </dgm:pt>
    <dgm:pt modelId="{D88AA36B-7F50-5B41-8B05-D3E2994B7175}" type="pres">
      <dgm:prSet presAssocID="{96C0B6B9-3B4A-114C-878C-D3D867CD227F}" presName="sibTrans" presStyleCnt="0"/>
      <dgm:spPr/>
    </dgm:pt>
    <dgm:pt modelId="{15D1BB47-C643-664C-9114-26457C8D9F3C}" type="pres">
      <dgm:prSet presAssocID="{6C9ECE49-AE6A-E644-B8F7-445EB3267595}" presName="node" presStyleLbl="node1" presStyleIdx="3" presStyleCnt="4">
        <dgm:presLayoutVars>
          <dgm:bulletEnabled val="1"/>
        </dgm:presLayoutVars>
      </dgm:prSet>
      <dgm:spPr/>
    </dgm:pt>
  </dgm:ptLst>
  <dgm:cxnLst>
    <dgm:cxn modelId="{D976D802-856C-244E-9331-88508C21F066}" type="presOf" srcId="{6C9ECE49-AE6A-E644-B8F7-445EB3267595}" destId="{15D1BB47-C643-664C-9114-26457C8D9F3C}" srcOrd="0" destOrd="0" presId="urn:microsoft.com/office/officeart/2005/8/layout/default"/>
    <dgm:cxn modelId="{CF638432-B92F-7A44-9D33-D3A414609E84}" type="presOf" srcId="{844426AC-5791-2940-9652-EA400E923F1F}" destId="{093E9E6D-A821-034F-A1C6-CB4B92002520}" srcOrd="0" destOrd="0" presId="urn:microsoft.com/office/officeart/2005/8/layout/default"/>
    <dgm:cxn modelId="{BAB2863A-707C-2144-93A9-DFB572100CCA}" srcId="{18932EBF-E5F8-D748-A284-873FF93E5DCD}" destId="{844426AC-5791-2940-9652-EA400E923F1F}" srcOrd="0" destOrd="0" parTransId="{33A17B1C-B85D-0B41-AEB0-6192CDC40FE0}" sibTransId="{0C36A349-D79F-8548-A3A1-BDD621D96190}"/>
    <dgm:cxn modelId="{BD838041-15DD-C248-A828-0EB072957EE6}" type="presOf" srcId="{53BD2E8F-1188-3443-80C3-E99DC83D43F5}" destId="{3B3F3FF6-BCDB-9143-9C64-C65A390D2400}" srcOrd="0" destOrd="0" presId="urn:microsoft.com/office/officeart/2005/8/layout/default"/>
    <dgm:cxn modelId="{96DD5445-2A3A-A144-872F-5E79308997D1}" type="presOf" srcId="{18932EBF-E5F8-D748-A284-873FF93E5DCD}" destId="{810418C5-3D1B-4E42-A937-98F093960AE1}" srcOrd="0" destOrd="0" presId="urn:microsoft.com/office/officeart/2005/8/layout/default"/>
    <dgm:cxn modelId="{3168D255-583C-CF44-9D6E-B5A272430078}" srcId="{18932EBF-E5F8-D748-A284-873FF93E5DCD}" destId="{53BD2E8F-1188-3443-80C3-E99DC83D43F5}" srcOrd="2" destOrd="0" parTransId="{8A52ED1A-2381-AE4C-973E-5B6A697A640A}" sibTransId="{96C0B6B9-3B4A-114C-878C-D3D867CD227F}"/>
    <dgm:cxn modelId="{1BF7F358-2199-C549-A160-598FB51D7DA2}" srcId="{18932EBF-E5F8-D748-A284-873FF93E5DCD}" destId="{6C9ECE49-AE6A-E644-B8F7-445EB3267595}" srcOrd="3" destOrd="0" parTransId="{499C534A-ADDC-C847-8CA1-98685E53C3DF}" sibTransId="{D8ED974C-5395-DC40-8F60-59CEA6FFBCCE}"/>
    <dgm:cxn modelId="{B6B1A177-342A-1C4E-88BF-CEE88214C475}" srcId="{18932EBF-E5F8-D748-A284-873FF93E5DCD}" destId="{6F4742A2-451C-F446-8056-8537EC30E58E}" srcOrd="1" destOrd="0" parTransId="{E16542A9-4BF9-FD43-A115-B91EC58F4CE8}" sibTransId="{3EF98142-0DEE-8C4F-AD98-D29E49A2EA41}"/>
    <dgm:cxn modelId="{BD84D9FE-92EE-F34C-921B-C9795280AF18}" type="presOf" srcId="{6F4742A2-451C-F446-8056-8537EC30E58E}" destId="{0E63BEE8-50F1-9848-BDFF-FA2758FFC63E}" srcOrd="0" destOrd="0" presId="urn:microsoft.com/office/officeart/2005/8/layout/default"/>
    <dgm:cxn modelId="{2A2525D7-EFB4-2142-860B-FE3F7B532380}" type="presParOf" srcId="{810418C5-3D1B-4E42-A937-98F093960AE1}" destId="{093E9E6D-A821-034F-A1C6-CB4B92002520}" srcOrd="0" destOrd="0" presId="urn:microsoft.com/office/officeart/2005/8/layout/default"/>
    <dgm:cxn modelId="{E63E7BA7-B5C4-F34C-B7B7-B011A3797018}" type="presParOf" srcId="{810418C5-3D1B-4E42-A937-98F093960AE1}" destId="{432E2592-CE06-0F43-9403-42484FE6E6BA}" srcOrd="1" destOrd="0" presId="urn:microsoft.com/office/officeart/2005/8/layout/default"/>
    <dgm:cxn modelId="{385FFCE5-69DA-9348-835D-A76B42D96DAD}" type="presParOf" srcId="{810418C5-3D1B-4E42-A937-98F093960AE1}" destId="{0E63BEE8-50F1-9848-BDFF-FA2758FFC63E}" srcOrd="2" destOrd="0" presId="urn:microsoft.com/office/officeart/2005/8/layout/default"/>
    <dgm:cxn modelId="{B0212E61-1A3B-9A4C-91BB-22A1B16083FB}" type="presParOf" srcId="{810418C5-3D1B-4E42-A937-98F093960AE1}" destId="{F00868C2-E476-D247-ADCC-A67CB9DC3C74}" srcOrd="3" destOrd="0" presId="urn:microsoft.com/office/officeart/2005/8/layout/default"/>
    <dgm:cxn modelId="{C2441E44-7AEE-5642-8448-DD402BC1A493}" type="presParOf" srcId="{810418C5-3D1B-4E42-A937-98F093960AE1}" destId="{3B3F3FF6-BCDB-9143-9C64-C65A390D2400}" srcOrd="4" destOrd="0" presId="urn:microsoft.com/office/officeart/2005/8/layout/default"/>
    <dgm:cxn modelId="{9C5134CF-0D78-9A48-8462-6DCF07B1E7FE}" type="presParOf" srcId="{810418C5-3D1B-4E42-A937-98F093960AE1}" destId="{D88AA36B-7F50-5B41-8B05-D3E2994B7175}" srcOrd="5" destOrd="0" presId="urn:microsoft.com/office/officeart/2005/8/layout/default"/>
    <dgm:cxn modelId="{45D89BF3-DD81-0149-8C9A-98960AD6F7FF}" type="presParOf" srcId="{810418C5-3D1B-4E42-A937-98F093960AE1}" destId="{15D1BB47-C643-664C-9114-26457C8D9F3C}" srcOrd="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C32C5-4275-8946-823A-9FDA6490EBD4}">
      <dsp:nvSpPr>
        <dsp:cNvPr id="0" name=""/>
        <dsp:cNvSpPr/>
      </dsp:nvSpPr>
      <dsp:spPr>
        <a:xfrm>
          <a:off x="0" y="26100"/>
          <a:ext cx="5910677" cy="50684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kern="1200" dirty="0"/>
            <a:t>La Legge 328/2000 introduce e il CTS conferma la                       co-progettazione come strumento per </a:t>
          </a:r>
          <a:r>
            <a:rPr lang="it-IT" sz="3800" b="1" kern="1200" dirty="0"/>
            <a:t>riqualificare le relazioni tra Enti Pubblici e Terzo Settore.</a:t>
          </a:r>
          <a:endParaRPr lang="en-IT" sz="3800" kern="1200" dirty="0"/>
        </a:p>
      </dsp:txBody>
      <dsp:txXfrm>
        <a:off x="247421" y="273521"/>
        <a:ext cx="5415835" cy="4573598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45AA3C5-607E-0D44-851F-156B9640CD61}">
      <dsp:nvSpPr>
        <dsp:cNvPr id="0" name=""/>
        <dsp:cNvSpPr/>
      </dsp:nvSpPr>
      <dsp:spPr>
        <a:xfrm>
          <a:off x="3506554" y="2235217"/>
          <a:ext cx="91440" cy="826316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826316"/>
              </a:lnTo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GB" sz="500" kern="1200"/>
        </a:p>
      </dsp:txBody>
      <dsp:txXfrm>
        <a:off x="3530851" y="2644091"/>
        <a:ext cx="42845" cy="8569"/>
      </dsp:txXfrm>
    </dsp:sp>
    <dsp:sp modelId="{3172DD97-6B2E-AB40-AB7C-0EB7695327DD}">
      <dsp:nvSpPr>
        <dsp:cNvPr id="0" name=""/>
        <dsp:cNvSpPr/>
      </dsp:nvSpPr>
      <dsp:spPr>
        <a:xfrm>
          <a:off x="1689411" y="1582"/>
          <a:ext cx="3725725" cy="22354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64" tIns="191633" rIns="182564" bIns="191633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kern="1200"/>
            <a:t>- non solo welfare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kern="1200"/>
            <a:t>- </a:t>
          </a:r>
          <a:r>
            <a:rPr lang="it-IT" sz="2300" b="1" kern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attività di interesse generale </a:t>
          </a:r>
          <a:r>
            <a:rPr lang="it-IT" sz="2300" b="1" kern="1200"/>
            <a:t>(art. 5 CTS)</a:t>
          </a:r>
          <a:endParaRPr lang="en-IT" sz="2300" b="1" kern="1200"/>
        </a:p>
      </dsp:txBody>
      <dsp:txXfrm>
        <a:off x="1689411" y="1582"/>
        <a:ext cx="3725725" cy="2235435"/>
      </dsp:txXfrm>
    </dsp:sp>
    <dsp:sp modelId="{C3CEB255-9319-2C4A-A722-D119FCF0191A}">
      <dsp:nvSpPr>
        <dsp:cNvPr id="0" name=""/>
        <dsp:cNvSpPr/>
      </dsp:nvSpPr>
      <dsp:spPr>
        <a:xfrm>
          <a:off x="1689411" y="3093934"/>
          <a:ext cx="3725725" cy="223543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564" tIns="191633" rIns="182564" bIns="191633" numCol="1" spcCol="1270" anchor="ctr" anchorCtr="0">
          <a:noAutofit/>
        </a:bodyPr>
        <a:lstStyle/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kern="1200" dirty="0"/>
            <a:t>- non solo “interventi innovativi e sperimentali”</a:t>
          </a:r>
        </a:p>
        <a:p>
          <a:pPr marL="0" lvl="0" indent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300" b="1" kern="1200" dirty="0"/>
            <a:t>- </a:t>
          </a:r>
          <a:r>
            <a:rPr lang="it-IT" sz="23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strumento ordinario </a:t>
          </a:r>
          <a:r>
            <a:rPr lang="it-IT" sz="2300" b="1" kern="1200" dirty="0"/>
            <a:t>di relazione tra Pubblica Amministrazione e ETS</a:t>
          </a:r>
          <a:r>
            <a:rPr lang="it-IT" sz="2300" kern="1200" dirty="0"/>
            <a:t>.</a:t>
          </a:r>
          <a:endParaRPr lang="en-IT" sz="2300" kern="1200" dirty="0"/>
        </a:p>
      </dsp:txBody>
      <dsp:txXfrm>
        <a:off x="1689411" y="3093934"/>
        <a:ext cx="3725725" cy="2235435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671C06F-B2EE-BB42-B32F-B55A2D22C95D}">
      <dsp:nvSpPr>
        <dsp:cNvPr id="0" name=""/>
        <dsp:cNvSpPr/>
      </dsp:nvSpPr>
      <dsp:spPr>
        <a:xfrm>
          <a:off x="906" y="262810"/>
          <a:ext cx="3535119" cy="21210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700" kern="1200" dirty="0"/>
            <a:t>Art. 5 CTS</a:t>
          </a:r>
        </a:p>
      </dsp:txBody>
      <dsp:txXfrm>
        <a:off x="906" y="262810"/>
        <a:ext cx="3535119" cy="2121071"/>
      </dsp:txXfrm>
    </dsp:sp>
    <dsp:sp modelId="{B43BD90E-4295-7148-A10B-B87245913766}">
      <dsp:nvSpPr>
        <dsp:cNvPr id="0" name=""/>
        <dsp:cNvSpPr/>
      </dsp:nvSpPr>
      <dsp:spPr>
        <a:xfrm>
          <a:off x="3889537" y="262810"/>
          <a:ext cx="3535119" cy="21210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700" kern="1200" dirty="0" err="1"/>
            <a:t>Ruolo</a:t>
          </a:r>
          <a:r>
            <a:rPr lang="en-GB" sz="5700" kern="1200" dirty="0"/>
            <a:t> </a:t>
          </a:r>
          <a:r>
            <a:rPr lang="en-GB" sz="5700" kern="1200" dirty="0" err="1"/>
            <a:t>attivo</a:t>
          </a:r>
          <a:r>
            <a:rPr lang="en-GB" sz="5700" kern="1200" dirty="0"/>
            <a:t> ETS</a:t>
          </a:r>
        </a:p>
      </dsp:txBody>
      <dsp:txXfrm>
        <a:off x="3889537" y="262810"/>
        <a:ext cx="3535119" cy="2121071"/>
      </dsp:txXfrm>
    </dsp:sp>
    <dsp:sp modelId="{86F03954-141D-674E-9EDA-968A999A49AE}">
      <dsp:nvSpPr>
        <dsp:cNvPr id="0" name=""/>
        <dsp:cNvSpPr/>
      </dsp:nvSpPr>
      <dsp:spPr>
        <a:xfrm>
          <a:off x="906" y="2737393"/>
          <a:ext cx="3535119" cy="21210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700" kern="1200" dirty="0" err="1"/>
            <a:t>Altri</a:t>
          </a:r>
          <a:r>
            <a:rPr lang="en-GB" sz="5700" kern="1200" dirty="0"/>
            <a:t> </a:t>
          </a:r>
          <a:r>
            <a:rPr lang="en-GB" sz="5700" kern="1200" dirty="0" err="1"/>
            <a:t>Enti</a:t>
          </a:r>
          <a:endParaRPr lang="en-GB" sz="5700" kern="1200" dirty="0"/>
        </a:p>
      </dsp:txBody>
      <dsp:txXfrm>
        <a:off x="906" y="2737393"/>
        <a:ext cx="3535119" cy="2121071"/>
      </dsp:txXfrm>
    </dsp:sp>
    <dsp:sp modelId="{4C3D1069-DAE7-6D4F-AB72-9E456B984564}">
      <dsp:nvSpPr>
        <dsp:cNvPr id="0" name=""/>
        <dsp:cNvSpPr/>
      </dsp:nvSpPr>
      <dsp:spPr>
        <a:xfrm>
          <a:off x="3889537" y="2737393"/>
          <a:ext cx="3535119" cy="212107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217170" rIns="217170" bIns="217170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700" kern="1200" dirty="0"/>
            <a:t>Il </a:t>
          </a:r>
          <a:r>
            <a:rPr lang="en-GB" sz="5700" kern="1200" dirty="0" err="1"/>
            <a:t>Comune</a:t>
          </a:r>
          <a:endParaRPr lang="en-GB" sz="5700" kern="1200" dirty="0"/>
        </a:p>
      </dsp:txBody>
      <dsp:txXfrm>
        <a:off x="3889537" y="2737393"/>
        <a:ext cx="3535119" cy="2121071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CA25855-953D-4453-A691-6001F3507749}">
      <dsp:nvSpPr>
        <dsp:cNvPr id="0" name=""/>
        <dsp:cNvSpPr/>
      </dsp:nvSpPr>
      <dsp:spPr>
        <a:xfrm>
          <a:off x="472024" y="1472975"/>
          <a:ext cx="1269562" cy="1269562"/>
        </a:xfrm>
        <a:prstGeom prst="round2DiagRect">
          <a:avLst>
            <a:gd name="adj1" fmla="val 29727"/>
            <a:gd name="adj2" fmla="val 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8A21732-6284-4BE1-B628-3C4C9D45E957}">
      <dsp:nvSpPr>
        <dsp:cNvPr id="0" name=""/>
        <dsp:cNvSpPr/>
      </dsp:nvSpPr>
      <dsp:spPr>
        <a:xfrm>
          <a:off x="742586" y="1743538"/>
          <a:ext cx="728437" cy="728437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CB41F2-68C0-4B66-967E-ACC6D241D7A0}">
      <dsp:nvSpPr>
        <dsp:cNvPr id="0" name=""/>
        <dsp:cNvSpPr/>
      </dsp:nvSpPr>
      <dsp:spPr>
        <a:xfrm>
          <a:off x="66180" y="3137976"/>
          <a:ext cx="20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4000" kern="1200" dirty="0"/>
            <a:t>EL</a:t>
          </a:r>
        </a:p>
      </dsp:txBody>
      <dsp:txXfrm>
        <a:off x="66180" y="3137976"/>
        <a:ext cx="2081250" cy="720000"/>
      </dsp:txXfrm>
    </dsp:sp>
    <dsp:sp modelId="{6DC8FB20-3E33-44AC-9999-A552C16A9D4E}">
      <dsp:nvSpPr>
        <dsp:cNvPr id="0" name=""/>
        <dsp:cNvSpPr/>
      </dsp:nvSpPr>
      <dsp:spPr>
        <a:xfrm>
          <a:off x="2917493" y="1472975"/>
          <a:ext cx="1269562" cy="1269562"/>
        </a:xfrm>
        <a:prstGeom prst="round2DiagRect">
          <a:avLst>
            <a:gd name="adj1" fmla="val 29727"/>
            <a:gd name="adj2" fmla="val 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195F7CA-D1C9-4CC8-B9CA-FFFB5BB235B8}">
      <dsp:nvSpPr>
        <dsp:cNvPr id="0" name=""/>
        <dsp:cNvSpPr/>
      </dsp:nvSpPr>
      <dsp:spPr>
        <a:xfrm>
          <a:off x="3188055" y="1743538"/>
          <a:ext cx="728437" cy="728437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6ED8DB-D264-4DF9-8BC8-4C7AF068C988}">
      <dsp:nvSpPr>
        <dsp:cNvPr id="0" name=""/>
        <dsp:cNvSpPr/>
      </dsp:nvSpPr>
      <dsp:spPr>
        <a:xfrm>
          <a:off x="2511649" y="3137976"/>
          <a:ext cx="20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4000" kern="1200"/>
            <a:t>ETS</a:t>
          </a:r>
          <a:endParaRPr lang="en-GB" sz="4000" kern="1200" dirty="0"/>
        </a:p>
      </dsp:txBody>
      <dsp:txXfrm>
        <a:off x="2511649" y="3137976"/>
        <a:ext cx="2081250" cy="720000"/>
      </dsp:txXfrm>
    </dsp:sp>
    <dsp:sp modelId="{33633E13-239B-44F2-84D1-EB9738250881}">
      <dsp:nvSpPr>
        <dsp:cNvPr id="0" name=""/>
        <dsp:cNvSpPr/>
      </dsp:nvSpPr>
      <dsp:spPr>
        <a:xfrm>
          <a:off x="5362961" y="1472975"/>
          <a:ext cx="1269562" cy="1269562"/>
        </a:xfrm>
        <a:prstGeom prst="round2DiagRect">
          <a:avLst>
            <a:gd name="adj1" fmla="val 29727"/>
            <a:gd name="adj2" fmla="val 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3D8365D-8E0D-4CFE-B1A2-C6F4521F4627}">
      <dsp:nvSpPr>
        <dsp:cNvPr id="0" name=""/>
        <dsp:cNvSpPr/>
      </dsp:nvSpPr>
      <dsp:spPr>
        <a:xfrm>
          <a:off x="5633524" y="1743538"/>
          <a:ext cx="728437" cy="728437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0795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44FD9-ABEB-49AE-AF0D-3174A263F497}">
      <dsp:nvSpPr>
        <dsp:cNvPr id="0" name=""/>
        <dsp:cNvSpPr/>
      </dsp:nvSpPr>
      <dsp:spPr>
        <a:xfrm>
          <a:off x="4957118" y="3137976"/>
          <a:ext cx="20812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778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GB" sz="4000" kern="1200" dirty="0"/>
            <a:t>EL+ETS</a:t>
          </a:r>
        </a:p>
      </dsp:txBody>
      <dsp:txXfrm>
        <a:off x="4957118" y="3137976"/>
        <a:ext cx="2081250" cy="720000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42265FD-F1F3-9547-9E3D-00E4E1F275DE}">
      <dsp:nvSpPr>
        <dsp:cNvPr id="0" name=""/>
        <dsp:cNvSpPr/>
      </dsp:nvSpPr>
      <dsp:spPr>
        <a:xfrm>
          <a:off x="0" y="274637"/>
          <a:ext cx="2285999" cy="13715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/>
            <a:t>Buona</a:t>
          </a:r>
          <a:r>
            <a:rPr lang="en-GB" sz="2200" kern="1200" dirty="0"/>
            <a:t> </a:t>
          </a:r>
          <a:r>
            <a:rPr lang="en-GB" sz="2200" kern="1200" dirty="0" err="1"/>
            <a:t>fede</a:t>
          </a:r>
          <a:r>
            <a:rPr lang="en-GB" sz="2200" kern="1200" dirty="0"/>
            <a:t> e </a:t>
          </a:r>
          <a:r>
            <a:rPr lang="en-GB" sz="2200" kern="1200" dirty="0" err="1"/>
            <a:t>collaborazione</a:t>
          </a:r>
          <a:endParaRPr lang="en-GB" sz="2200" kern="1200" dirty="0"/>
        </a:p>
      </dsp:txBody>
      <dsp:txXfrm>
        <a:off x="0" y="274637"/>
        <a:ext cx="2285999" cy="1371599"/>
      </dsp:txXfrm>
    </dsp:sp>
    <dsp:sp modelId="{71BF1E67-A582-2C43-A16D-DD7772C5367A}">
      <dsp:nvSpPr>
        <dsp:cNvPr id="0" name=""/>
        <dsp:cNvSpPr/>
      </dsp:nvSpPr>
      <dsp:spPr>
        <a:xfrm>
          <a:off x="2514600" y="274637"/>
          <a:ext cx="2285999" cy="13715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/>
            <a:t>Trasparenza</a:t>
          </a:r>
          <a:r>
            <a:rPr lang="en-GB" sz="2200" kern="1200" dirty="0"/>
            <a:t>, </a:t>
          </a:r>
          <a:r>
            <a:rPr lang="en-GB" sz="2200" kern="1200" dirty="0" err="1"/>
            <a:t>pubblicità</a:t>
          </a:r>
          <a:endParaRPr lang="en-GB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/>
            <a:t>parità</a:t>
          </a:r>
          <a:endParaRPr lang="en-GB" sz="2200" kern="1200" dirty="0"/>
        </a:p>
      </dsp:txBody>
      <dsp:txXfrm>
        <a:off x="2514600" y="274637"/>
        <a:ext cx="2285999" cy="1371599"/>
      </dsp:txXfrm>
    </dsp:sp>
    <dsp:sp modelId="{D9FF0D16-BC1A-914D-9684-50CD9F584892}">
      <dsp:nvSpPr>
        <dsp:cNvPr id="0" name=""/>
        <dsp:cNvSpPr/>
      </dsp:nvSpPr>
      <dsp:spPr>
        <a:xfrm>
          <a:off x="5029199" y="274637"/>
          <a:ext cx="2285999" cy="13715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/>
            <a:t>Monitoraggio</a:t>
          </a:r>
          <a:r>
            <a:rPr lang="en-GB" sz="2200" kern="1200" dirty="0"/>
            <a:t>, </a:t>
          </a:r>
          <a:r>
            <a:rPr lang="en-GB" sz="2200" kern="1200" dirty="0" err="1"/>
            <a:t>valutazione</a:t>
          </a:r>
          <a:r>
            <a:rPr lang="en-GB" sz="2200" kern="1200" dirty="0"/>
            <a:t> e </a:t>
          </a:r>
          <a:r>
            <a:rPr lang="en-GB" sz="2200" kern="1200" dirty="0" err="1"/>
            <a:t>controllo</a:t>
          </a:r>
          <a:endParaRPr lang="en-GB" sz="2200" kern="1200" dirty="0"/>
        </a:p>
      </dsp:txBody>
      <dsp:txXfrm>
        <a:off x="5029199" y="274637"/>
        <a:ext cx="2285999" cy="1371599"/>
      </dsp:txXfrm>
    </dsp:sp>
    <dsp:sp modelId="{703C5EEE-754C-6B42-8861-295993E75048}">
      <dsp:nvSpPr>
        <dsp:cNvPr id="0" name=""/>
        <dsp:cNvSpPr/>
      </dsp:nvSpPr>
      <dsp:spPr>
        <a:xfrm>
          <a:off x="0" y="1874837"/>
          <a:ext cx="2285999" cy="13715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/>
            <a:t>Semplificazione</a:t>
          </a:r>
          <a:endParaRPr lang="en-GB" sz="2200" kern="1200" dirty="0"/>
        </a:p>
      </dsp:txBody>
      <dsp:txXfrm>
        <a:off x="0" y="1874837"/>
        <a:ext cx="2285999" cy="1371599"/>
      </dsp:txXfrm>
    </dsp:sp>
    <dsp:sp modelId="{9CE1532D-3970-4C46-801E-187E27226074}">
      <dsp:nvSpPr>
        <dsp:cNvPr id="0" name=""/>
        <dsp:cNvSpPr/>
      </dsp:nvSpPr>
      <dsp:spPr>
        <a:xfrm>
          <a:off x="2514600" y="1874837"/>
          <a:ext cx="2285999" cy="1371599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/>
            <a:t>Economicità</a:t>
          </a:r>
          <a:endParaRPr lang="en-GB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Co-</a:t>
          </a:r>
          <a:r>
            <a:rPr lang="en-GB" sz="2200" kern="1200" dirty="0" err="1"/>
            <a:t>responsabilità</a:t>
          </a:r>
          <a:endParaRPr lang="en-GB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/>
            <a:t>Co-</a:t>
          </a:r>
          <a:r>
            <a:rPr lang="en-GB" sz="2200" kern="1200" dirty="0" err="1"/>
            <a:t>partecipazione</a:t>
          </a:r>
          <a:endParaRPr lang="en-GB" sz="2200" kern="1200" dirty="0"/>
        </a:p>
      </dsp:txBody>
      <dsp:txXfrm>
        <a:off x="2514600" y="1874837"/>
        <a:ext cx="2285999" cy="1371599"/>
      </dsp:txXfrm>
    </dsp:sp>
    <dsp:sp modelId="{701CC18D-F9DF-5F4D-8A6E-0243ACC55272}">
      <dsp:nvSpPr>
        <dsp:cNvPr id="0" name=""/>
        <dsp:cNvSpPr/>
      </dsp:nvSpPr>
      <dsp:spPr>
        <a:xfrm>
          <a:off x="5029199" y="1874837"/>
          <a:ext cx="2285999" cy="1371599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/>
            <a:t>Benessere</a:t>
          </a:r>
          <a:r>
            <a:rPr lang="en-GB" sz="2200" kern="1200" dirty="0"/>
            <a:t> </a:t>
          </a:r>
          <a:r>
            <a:rPr lang="en-GB" sz="2200" kern="1200" dirty="0" err="1"/>
            <a:t>della</a:t>
          </a:r>
          <a:r>
            <a:rPr lang="en-GB" sz="2200" kern="1200" dirty="0"/>
            <a:t> </a:t>
          </a:r>
          <a:r>
            <a:rPr lang="en-GB" sz="2200" kern="1200" dirty="0" err="1"/>
            <a:t>comunità</a:t>
          </a:r>
          <a:endParaRPr lang="en-GB" sz="2200" kern="1200" dirty="0"/>
        </a:p>
      </dsp:txBody>
      <dsp:txXfrm>
        <a:off x="5029199" y="1874837"/>
        <a:ext cx="2285999" cy="1371599"/>
      </dsp:txXfrm>
    </dsp:sp>
    <dsp:sp modelId="{8167EB99-E12C-B843-87A2-1D07CB6F257F}">
      <dsp:nvSpPr>
        <dsp:cNvPr id="0" name=""/>
        <dsp:cNvSpPr/>
      </dsp:nvSpPr>
      <dsp:spPr>
        <a:xfrm>
          <a:off x="0" y="3475037"/>
          <a:ext cx="2285999" cy="1371599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/>
            <a:t>Qualità</a:t>
          </a:r>
          <a:r>
            <a:rPr lang="en-GB" sz="2200" kern="1200" dirty="0"/>
            <a:t>, </a:t>
          </a:r>
          <a:r>
            <a:rPr lang="en-GB" sz="2200" kern="1200" dirty="0" err="1"/>
            <a:t>continuità</a:t>
          </a:r>
          <a:r>
            <a:rPr lang="en-GB" sz="2200" kern="1200" dirty="0"/>
            <a:t>, </a:t>
          </a:r>
          <a:r>
            <a:rPr lang="en-GB" sz="2200" kern="1200" dirty="0" err="1"/>
            <a:t>innovazione</a:t>
          </a:r>
          <a:endParaRPr lang="en-GB" sz="2200" kern="1200" dirty="0"/>
        </a:p>
      </dsp:txBody>
      <dsp:txXfrm>
        <a:off x="0" y="3475037"/>
        <a:ext cx="2285999" cy="1371599"/>
      </dsp:txXfrm>
    </dsp:sp>
    <dsp:sp modelId="{FFA03DBF-D35F-8E42-A6BB-FE7FE57AAA95}">
      <dsp:nvSpPr>
        <dsp:cNvPr id="0" name=""/>
        <dsp:cNvSpPr/>
      </dsp:nvSpPr>
      <dsp:spPr>
        <a:xfrm>
          <a:off x="2514600" y="3475037"/>
          <a:ext cx="2285999" cy="1371599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/>
            <a:t>Qualità</a:t>
          </a:r>
          <a:r>
            <a:rPr lang="en-GB" sz="2200" kern="1200" dirty="0"/>
            <a:t> del </a:t>
          </a:r>
          <a:r>
            <a:rPr lang="en-GB" sz="2200" kern="1200" dirty="0" err="1"/>
            <a:t>parternariato</a:t>
          </a:r>
          <a:r>
            <a:rPr lang="en-GB" sz="2200" kern="1200" dirty="0"/>
            <a:t> </a:t>
          </a:r>
          <a:r>
            <a:rPr lang="en-GB" sz="2200" kern="1200" dirty="0" err="1"/>
            <a:t>tra</a:t>
          </a:r>
          <a:r>
            <a:rPr lang="en-GB" sz="2200" kern="1200" dirty="0"/>
            <a:t> PA e ETS</a:t>
          </a:r>
        </a:p>
      </dsp:txBody>
      <dsp:txXfrm>
        <a:off x="2514600" y="3475037"/>
        <a:ext cx="2285999" cy="1371599"/>
      </dsp:txXfrm>
    </dsp:sp>
    <dsp:sp modelId="{BA7FD92A-616E-4140-B8D9-4EF5468E09CA}">
      <dsp:nvSpPr>
        <dsp:cNvPr id="0" name=""/>
        <dsp:cNvSpPr/>
      </dsp:nvSpPr>
      <dsp:spPr>
        <a:xfrm>
          <a:off x="5029199" y="3475037"/>
          <a:ext cx="2285999" cy="1371599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200" kern="1200" dirty="0" err="1"/>
            <a:t>Adeguatezza</a:t>
          </a:r>
          <a:r>
            <a:rPr lang="en-GB" sz="2200" kern="1200" dirty="0"/>
            <a:t> </a:t>
          </a:r>
          <a:r>
            <a:rPr lang="en-GB" sz="2200" kern="1200" dirty="0" err="1"/>
            <a:t>proporzionalità</a:t>
          </a:r>
          <a:r>
            <a:rPr lang="en-GB" sz="2200" kern="1200" dirty="0"/>
            <a:t> </a:t>
          </a:r>
          <a:r>
            <a:rPr lang="en-GB" sz="2200" kern="1200" dirty="0" err="1"/>
            <a:t>personalizzazione</a:t>
          </a:r>
          <a:endParaRPr lang="en-GB" sz="2200" kern="1200" dirty="0"/>
        </a:p>
      </dsp:txBody>
      <dsp:txXfrm>
        <a:off x="5029199" y="3475037"/>
        <a:ext cx="2285999" cy="137159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AE4B936-29CA-264B-B845-C09BD04AD856}">
      <dsp:nvSpPr>
        <dsp:cNvPr id="0" name=""/>
        <dsp:cNvSpPr/>
      </dsp:nvSpPr>
      <dsp:spPr>
        <a:xfrm>
          <a:off x="0" y="0"/>
          <a:ext cx="772826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AFB6A1-A067-9442-976C-A4E3F0602B22}">
      <dsp:nvSpPr>
        <dsp:cNvPr id="0" name=""/>
        <dsp:cNvSpPr/>
      </dsp:nvSpPr>
      <dsp:spPr>
        <a:xfrm>
          <a:off x="0" y="0"/>
          <a:ext cx="7728267" cy="6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/>
            <a:t>un’istruttoria condivisa e partecipata</a:t>
          </a:r>
          <a:endParaRPr lang="en-US" sz="2000" kern="1200" dirty="0"/>
        </a:p>
      </dsp:txBody>
      <dsp:txXfrm>
        <a:off x="0" y="0"/>
        <a:ext cx="7728267" cy="635915"/>
      </dsp:txXfrm>
    </dsp:sp>
    <dsp:sp modelId="{0793DC83-4584-2842-8474-9FFDCDB300E6}">
      <dsp:nvSpPr>
        <dsp:cNvPr id="0" name=""/>
        <dsp:cNvSpPr/>
      </dsp:nvSpPr>
      <dsp:spPr>
        <a:xfrm>
          <a:off x="0" y="635915"/>
          <a:ext cx="772826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9926D6-DE46-0D45-9431-9EF6BA2A518B}">
      <dsp:nvSpPr>
        <dsp:cNvPr id="0" name=""/>
        <dsp:cNvSpPr/>
      </dsp:nvSpPr>
      <dsp:spPr>
        <a:xfrm>
          <a:off x="0" y="635915"/>
          <a:ext cx="7728267" cy="6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al fine della l</a:t>
          </a:r>
          <a:r>
            <a:rPr lang="it-IT" sz="2000" b="1" kern="1200" dirty="0"/>
            <a:t>ettura e individuazione dei bisogni  </a:t>
          </a:r>
          <a:r>
            <a:rPr lang="it-IT" sz="2000" kern="1200" dirty="0"/>
            <a:t>della comunità di riferimento</a:t>
          </a:r>
          <a:endParaRPr lang="en-US" sz="2000" kern="1200" dirty="0"/>
        </a:p>
      </dsp:txBody>
      <dsp:txXfrm>
        <a:off x="0" y="635915"/>
        <a:ext cx="7728267" cy="635915"/>
      </dsp:txXfrm>
    </dsp:sp>
    <dsp:sp modelId="{31E81635-84B6-3543-9EC0-13F4B38C3F27}">
      <dsp:nvSpPr>
        <dsp:cNvPr id="0" name=""/>
        <dsp:cNvSpPr/>
      </dsp:nvSpPr>
      <dsp:spPr>
        <a:xfrm>
          <a:off x="0" y="1271831"/>
          <a:ext cx="772826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9655A6C-C900-F844-80B9-2B3D7078E9E7}">
      <dsp:nvSpPr>
        <dsp:cNvPr id="0" name=""/>
        <dsp:cNvSpPr/>
      </dsp:nvSpPr>
      <dsp:spPr>
        <a:xfrm>
          <a:off x="0" y="1271831"/>
          <a:ext cx="7728267" cy="6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degli </a:t>
          </a:r>
          <a:r>
            <a:rPr lang="it-IT" sz="2000" b="1" kern="1200" dirty="0"/>
            <a:t>interventi</a:t>
          </a:r>
          <a:r>
            <a:rPr lang="it-IT" sz="2000" kern="1200" dirty="0"/>
            <a:t> a tal fine necessari, </a:t>
          </a:r>
          <a:endParaRPr lang="en-US" sz="2000" kern="1200" dirty="0"/>
        </a:p>
      </dsp:txBody>
      <dsp:txXfrm>
        <a:off x="0" y="1271831"/>
        <a:ext cx="7728267" cy="635915"/>
      </dsp:txXfrm>
    </dsp:sp>
    <dsp:sp modelId="{662905C0-AD79-1E4B-A4E6-F1937B6E0D65}">
      <dsp:nvSpPr>
        <dsp:cNvPr id="0" name=""/>
        <dsp:cNvSpPr/>
      </dsp:nvSpPr>
      <dsp:spPr>
        <a:xfrm>
          <a:off x="0" y="1907746"/>
          <a:ext cx="772826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0DDC27-0355-8848-885F-48C7C91DF4BB}">
      <dsp:nvSpPr>
        <dsp:cNvPr id="0" name=""/>
        <dsp:cNvSpPr/>
      </dsp:nvSpPr>
      <dsp:spPr>
        <a:xfrm>
          <a:off x="0" y="1907746"/>
          <a:ext cx="7728267" cy="6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delle </a:t>
          </a:r>
          <a:r>
            <a:rPr lang="it-IT" sz="2000" b="1" kern="1200" dirty="0"/>
            <a:t>modalità </a:t>
          </a:r>
          <a:r>
            <a:rPr lang="it-IT" sz="2000" kern="1200" dirty="0"/>
            <a:t>di realizzazione degli stessi </a:t>
          </a:r>
          <a:endParaRPr lang="en-US" sz="2000" kern="1200" dirty="0"/>
        </a:p>
      </dsp:txBody>
      <dsp:txXfrm>
        <a:off x="0" y="1907746"/>
        <a:ext cx="7728267" cy="635915"/>
      </dsp:txXfrm>
    </dsp:sp>
    <dsp:sp modelId="{1B4807E0-6A9F-AF43-8FCE-25546C76CF5B}">
      <dsp:nvSpPr>
        <dsp:cNvPr id="0" name=""/>
        <dsp:cNvSpPr/>
      </dsp:nvSpPr>
      <dsp:spPr>
        <a:xfrm>
          <a:off x="0" y="2543662"/>
          <a:ext cx="772826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81BF78-CB9B-984E-AB6B-585CC27E4E49}">
      <dsp:nvSpPr>
        <dsp:cNvPr id="0" name=""/>
        <dsp:cNvSpPr/>
      </dsp:nvSpPr>
      <dsp:spPr>
        <a:xfrm>
          <a:off x="0" y="2543662"/>
          <a:ext cx="7728267" cy="6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delle </a:t>
          </a:r>
          <a:r>
            <a:rPr lang="it-IT" sz="2000" b="1" kern="1200" dirty="0"/>
            <a:t>risorse disponibili </a:t>
          </a:r>
          <a:endParaRPr lang="en-US" sz="2000" kern="1200" dirty="0"/>
        </a:p>
      </dsp:txBody>
      <dsp:txXfrm>
        <a:off x="0" y="2543662"/>
        <a:ext cx="7728267" cy="635915"/>
      </dsp:txXfrm>
    </dsp:sp>
    <dsp:sp modelId="{3A56992A-3138-6545-B80D-CC850DA02B07}">
      <dsp:nvSpPr>
        <dsp:cNvPr id="0" name=""/>
        <dsp:cNvSpPr/>
      </dsp:nvSpPr>
      <dsp:spPr>
        <a:xfrm>
          <a:off x="0" y="3179577"/>
          <a:ext cx="772826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2BE5E2-0612-E546-AD93-B6DA20845F25}">
      <dsp:nvSpPr>
        <dsp:cNvPr id="0" name=""/>
        <dsp:cNvSpPr/>
      </dsp:nvSpPr>
      <dsp:spPr>
        <a:xfrm>
          <a:off x="0" y="3179577"/>
          <a:ext cx="7728267" cy="6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al fine di effettuare una </a:t>
          </a:r>
          <a:r>
            <a:rPr lang="it-IT" sz="2000" b="1" kern="1200" dirty="0"/>
            <a:t>costruzione partecipata </a:t>
          </a:r>
          <a:r>
            <a:rPr lang="it-IT" sz="2000" kern="1200" dirty="0"/>
            <a:t>della </a:t>
          </a:r>
          <a:r>
            <a:rPr lang="it-IT" sz="2000" b="1" kern="1200" dirty="0"/>
            <a:t>programmazione pubblica</a:t>
          </a:r>
          <a:r>
            <a:rPr lang="it-IT" sz="2000" kern="1200" dirty="0"/>
            <a:t>,  </a:t>
          </a:r>
          <a:endParaRPr lang="en-US" sz="2000" kern="1200" dirty="0"/>
        </a:p>
      </dsp:txBody>
      <dsp:txXfrm>
        <a:off x="0" y="3179577"/>
        <a:ext cx="7728267" cy="635915"/>
      </dsp:txXfrm>
    </dsp:sp>
    <dsp:sp modelId="{DC47E95A-60BA-DE49-85AA-7A965C88B6D5}">
      <dsp:nvSpPr>
        <dsp:cNvPr id="0" name=""/>
        <dsp:cNvSpPr/>
      </dsp:nvSpPr>
      <dsp:spPr>
        <a:xfrm>
          <a:off x="0" y="3815492"/>
          <a:ext cx="772826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053C00D-B587-5C44-80EA-A838CBCA687F}">
      <dsp:nvSpPr>
        <dsp:cNvPr id="0" name=""/>
        <dsp:cNvSpPr/>
      </dsp:nvSpPr>
      <dsp:spPr>
        <a:xfrm>
          <a:off x="0" y="3815493"/>
          <a:ext cx="7728267" cy="6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promuovere </a:t>
          </a:r>
          <a:r>
            <a:rPr lang="it-IT" sz="2000" b="1" kern="1200" dirty="0"/>
            <a:t>l’attivazione delle reti</a:t>
          </a:r>
          <a:r>
            <a:rPr lang="it-IT" sz="2000" kern="1200" dirty="0"/>
            <a:t>, anche informali,</a:t>
          </a:r>
          <a:endParaRPr lang="en-US" sz="2000" kern="1200" dirty="0"/>
        </a:p>
      </dsp:txBody>
      <dsp:txXfrm>
        <a:off x="0" y="3815493"/>
        <a:ext cx="7728267" cy="635915"/>
      </dsp:txXfrm>
    </dsp:sp>
    <dsp:sp modelId="{CAEDD85A-DABC-364C-850E-2F15B3F45AF4}">
      <dsp:nvSpPr>
        <dsp:cNvPr id="0" name=""/>
        <dsp:cNvSpPr/>
      </dsp:nvSpPr>
      <dsp:spPr>
        <a:xfrm>
          <a:off x="0" y="4451408"/>
          <a:ext cx="772826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C8F00-C842-494B-8653-45CA76E126F2}">
      <dsp:nvSpPr>
        <dsp:cNvPr id="0" name=""/>
        <dsp:cNvSpPr/>
      </dsp:nvSpPr>
      <dsp:spPr>
        <a:xfrm>
          <a:off x="0" y="4451408"/>
          <a:ext cx="7728267" cy="63591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kern="1200" dirty="0"/>
            <a:t>mettendo a fattor comune le </a:t>
          </a:r>
          <a:r>
            <a:rPr lang="it-IT" sz="2000" b="1" kern="1200" dirty="0"/>
            <a:t>potenzialità, </a:t>
          </a:r>
          <a:r>
            <a:rPr lang="it-IT" sz="2000" kern="1200" dirty="0"/>
            <a:t>di vario genere, espresse dalla </a:t>
          </a:r>
          <a:r>
            <a:rPr lang="it-IT" sz="2000" b="1" kern="1200" dirty="0"/>
            <a:t>comunità locale</a:t>
          </a:r>
          <a:r>
            <a:rPr lang="it-IT" sz="1800" kern="1200" dirty="0"/>
            <a:t>.</a:t>
          </a:r>
          <a:endParaRPr lang="en-US" sz="1800" kern="1200" dirty="0"/>
        </a:p>
      </dsp:txBody>
      <dsp:txXfrm>
        <a:off x="0" y="4451408"/>
        <a:ext cx="7728267" cy="635915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E51CC1-7465-574B-86B5-E21145D1B10B}">
      <dsp:nvSpPr>
        <dsp:cNvPr id="0" name=""/>
        <dsp:cNvSpPr/>
      </dsp:nvSpPr>
      <dsp:spPr>
        <a:xfrm>
          <a:off x="906" y="262810"/>
          <a:ext cx="3535119" cy="21210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 err="1"/>
            <a:t>Atto</a:t>
          </a:r>
          <a:r>
            <a:rPr lang="en-GB" sz="5000" kern="1200" dirty="0"/>
            <a:t> di </a:t>
          </a:r>
          <a:r>
            <a:rPr lang="en-GB" sz="5000" kern="1200" dirty="0" err="1"/>
            <a:t>indirizzo</a:t>
          </a:r>
          <a:endParaRPr lang="en-GB" sz="5000" kern="1200" dirty="0"/>
        </a:p>
      </dsp:txBody>
      <dsp:txXfrm>
        <a:off x="906" y="262810"/>
        <a:ext cx="3535119" cy="2121071"/>
      </dsp:txXfrm>
    </dsp:sp>
    <dsp:sp modelId="{804A9BD8-442F-F641-87FE-510670825EF7}">
      <dsp:nvSpPr>
        <dsp:cNvPr id="0" name=""/>
        <dsp:cNvSpPr/>
      </dsp:nvSpPr>
      <dsp:spPr>
        <a:xfrm>
          <a:off x="3889537" y="262810"/>
          <a:ext cx="3535119" cy="212107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DD di </a:t>
          </a:r>
          <a:r>
            <a:rPr lang="en-GB" sz="5000" kern="1200" dirty="0" err="1"/>
            <a:t>avvio</a:t>
          </a:r>
          <a:endParaRPr lang="en-GB" sz="5000" kern="1200" dirty="0"/>
        </a:p>
      </dsp:txBody>
      <dsp:txXfrm>
        <a:off x="3889537" y="262810"/>
        <a:ext cx="3535119" cy="2121071"/>
      </dsp:txXfrm>
    </dsp:sp>
    <dsp:sp modelId="{F58D308B-FDA8-6B4B-8974-9F592BD4485D}">
      <dsp:nvSpPr>
        <dsp:cNvPr id="0" name=""/>
        <dsp:cNvSpPr/>
      </dsp:nvSpPr>
      <dsp:spPr>
        <a:xfrm>
          <a:off x="1945221" y="2737393"/>
          <a:ext cx="3535119" cy="2121071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000" kern="1200" dirty="0"/>
            <a:t>DD di </a:t>
          </a:r>
          <a:r>
            <a:rPr lang="en-GB" sz="5000" kern="1200" dirty="0" err="1"/>
            <a:t>conclusione</a:t>
          </a:r>
          <a:endParaRPr lang="en-GB" sz="5000" kern="1200" dirty="0"/>
        </a:p>
      </dsp:txBody>
      <dsp:txXfrm>
        <a:off x="1945221" y="2737393"/>
        <a:ext cx="3535119" cy="2121071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B2FC1-C6B5-C44D-9DB8-9DF89DD0A517}">
      <dsp:nvSpPr>
        <dsp:cNvPr id="0" name=""/>
        <dsp:cNvSpPr/>
      </dsp:nvSpPr>
      <dsp:spPr>
        <a:xfrm>
          <a:off x="1792250" y="1539"/>
          <a:ext cx="3937074" cy="236224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 err="1"/>
            <a:t>Documento</a:t>
          </a:r>
          <a:r>
            <a:rPr lang="en-GB" sz="3700" kern="1200" dirty="0"/>
            <a:t> </a:t>
          </a:r>
          <a:r>
            <a:rPr lang="en-GB" sz="3700" kern="1200" dirty="0" err="1"/>
            <a:t>unitario</a:t>
          </a:r>
          <a:r>
            <a:rPr lang="en-GB" sz="3700" kern="1200" dirty="0"/>
            <a:t> di </a:t>
          </a:r>
          <a:r>
            <a:rPr lang="en-GB" sz="3700" kern="1200" dirty="0" err="1"/>
            <a:t>esito</a:t>
          </a:r>
          <a:r>
            <a:rPr lang="en-GB" sz="3700" kern="1200" dirty="0"/>
            <a:t> </a:t>
          </a:r>
          <a:r>
            <a:rPr lang="en-GB" sz="3700" kern="1200" dirty="0" err="1"/>
            <a:t>della</a:t>
          </a:r>
          <a:r>
            <a:rPr lang="en-GB" sz="3700" kern="1200" dirty="0"/>
            <a:t> co-</a:t>
          </a:r>
          <a:r>
            <a:rPr lang="en-GB" sz="3700" kern="1200" dirty="0" err="1"/>
            <a:t>programmazione</a:t>
          </a:r>
          <a:endParaRPr lang="en-GB" sz="3700" kern="1200" dirty="0"/>
        </a:p>
      </dsp:txBody>
      <dsp:txXfrm>
        <a:off x="1792250" y="1539"/>
        <a:ext cx="3937074" cy="2362244"/>
      </dsp:txXfrm>
    </dsp:sp>
    <dsp:sp modelId="{B77F3CC4-2EC7-5B40-8CF4-3299BD4DDFEC}">
      <dsp:nvSpPr>
        <dsp:cNvPr id="0" name=""/>
        <dsp:cNvSpPr/>
      </dsp:nvSpPr>
      <dsp:spPr>
        <a:xfrm>
          <a:off x="1792250" y="2757491"/>
          <a:ext cx="3937074" cy="236224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0970" tIns="140970" rIns="140970" bIns="14097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700" kern="1200" dirty="0" err="1"/>
            <a:t>Documento</a:t>
          </a:r>
          <a:r>
            <a:rPr lang="en-GB" sz="3700" kern="1200" dirty="0"/>
            <a:t> </a:t>
          </a:r>
          <a:r>
            <a:rPr lang="en-GB" sz="3700" kern="1200" dirty="0" err="1"/>
            <a:t>preliminare</a:t>
          </a:r>
          <a:r>
            <a:rPr lang="en-GB" sz="3700" kern="1200" dirty="0"/>
            <a:t> </a:t>
          </a:r>
          <a:r>
            <a:rPr lang="en-GB" sz="3700" kern="1200" dirty="0" err="1"/>
            <a:t>alla</a:t>
          </a:r>
          <a:r>
            <a:rPr lang="en-GB" sz="3700" kern="1200" dirty="0"/>
            <a:t> co-</a:t>
          </a:r>
          <a:r>
            <a:rPr lang="en-GB" sz="3700" kern="1200" dirty="0" err="1"/>
            <a:t>progettazione</a:t>
          </a:r>
          <a:endParaRPr lang="en-GB" sz="3700" kern="1200" dirty="0"/>
        </a:p>
      </dsp:txBody>
      <dsp:txXfrm>
        <a:off x="1792250" y="2757491"/>
        <a:ext cx="3937074" cy="2362244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7FE43B-9C9B-4C4A-81DE-BCC4A5B05D2B}">
      <dsp:nvSpPr>
        <dsp:cNvPr id="0" name=""/>
        <dsp:cNvSpPr/>
      </dsp:nvSpPr>
      <dsp:spPr>
        <a:xfrm>
          <a:off x="0" y="621"/>
          <a:ext cx="7728267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B269D39-DA26-2F4A-9530-0DABDDEC7798}">
      <dsp:nvSpPr>
        <dsp:cNvPr id="0" name=""/>
        <dsp:cNvSpPr/>
      </dsp:nvSpPr>
      <dsp:spPr>
        <a:xfrm>
          <a:off x="0" y="621"/>
          <a:ext cx="7728267" cy="1017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b="1" kern="1200" dirty="0"/>
            <a:t>processo condiviso</a:t>
          </a:r>
          <a:r>
            <a:rPr lang="it-IT" sz="2800" kern="1200" dirty="0"/>
            <a:t> </a:t>
          </a:r>
          <a:endParaRPr lang="en-US" sz="2800" kern="1200" dirty="0"/>
        </a:p>
      </dsp:txBody>
      <dsp:txXfrm>
        <a:off x="0" y="621"/>
        <a:ext cx="7728267" cy="1017216"/>
      </dsp:txXfrm>
    </dsp:sp>
    <dsp:sp modelId="{C9AC9C89-488F-1641-A038-9B62A06BC522}">
      <dsp:nvSpPr>
        <dsp:cNvPr id="0" name=""/>
        <dsp:cNvSpPr/>
      </dsp:nvSpPr>
      <dsp:spPr>
        <a:xfrm>
          <a:off x="0" y="1017837"/>
          <a:ext cx="7728267" cy="0"/>
        </a:xfrm>
        <a:prstGeom prst="lin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E20A46-7A06-274C-9F21-E3740DDECD11}">
      <dsp:nvSpPr>
        <dsp:cNvPr id="0" name=""/>
        <dsp:cNvSpPr/>
      </dsp:nvSpPr>
      <dsp:spPr>
        <a:xfrm>
          <a:off x="0" y="1017837"/>
          <a:ext cx="7728267" cy="1017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anche </a:t>
          </a:r>
          <a:r>
            <a:rPr lang="it-IT" sz="2800" b="1" kern="1200" dirty="0"/>
            <a:t>periodico</a:t>
          </a:r>
          <a:endParaRPr lang="en-US" sz="2800" kern="1200" dirty="0"/>
        </a:p>
      </dsp:txBody>
      <dsp:txXfrm>
        <a:off x="0" y="1017837"/>
        <a:ext cx="7728267" cy="1017216"/>
      </dsp:txXfrm>
    </dsp:sp>
    <dsp:sp modelId="{55628B6B-BC8B-D04E-807C-50D2C7973069}">
      <dsp:nvSpPr>
        <dsp:cNvPr id="0" name=""/>
        <dsp:cNvSpPr/>
      </dsp:nvSpPr>
      <dsp:spPr>
        <a:xfrm>
          <a:off x="0" y="2035053"/>
          <a:ext cx="7728267" cy="0"/>
        </a:xfrm>
        <a:prstGeom prst="lin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AC3C6A-645B-1C4C-8112-E8341DAE9AEE}">
      <dsp:nvSpPr>
        <dsp:cNvPr id="0" name=""/>
        <dsp:cNvSpPr/>
      </dsp:nvSpPr>
      <dsp:spPr>
        <a:xfrm>
          <a:off x="0" y="2035053"/>
          <a:ext cx="7728267" cy="1017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di definizione, </a:t>
          </a:r>
          <a:r>
            <a:rPr lang="it-IT" sz="2800" b="1" kern="1200" dirty="0"/>
            <a:t>attivazione e realizzazione di progetti, </a:t>
          </a:r>
          <a:r>
            <a:rPr lang="it-IT" sz="2800" kern="1200" dirty="0"/>
            <a:t>interventi e servizi</a:t>
          </a:r>
          <a:endParaRPr lang="en-US" sz="2800" kern="1200" dirty="0"/>
        </a:p>
      </dsp:txBody>
      <dsp:txXfrm>
        <a:off x="0" y="2035053"/>
        <a:ext cx="7728267" cy="1017216"/>
      </dsp:txXfrm>
    </dsp:sp>
    <dsp:sp modelId="{AD475161-138C-9E43-B826-E243CAD7DEE2}">
      <dsp:nvSpPr>
        <dsp:cNvPr id="0" name=""/>
        <dsp:cNvSpPr/>
      </dsp:nvSpPr>
      <dsp:spPr>
        <a:xfrm>
          <a:off x="0" y="3052270"/>
          <a:ext cx="7728267" cy="0"/>
        </a:xfrm>
        <a:prstGeom prst="lin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09EBDED-2788-854F-839B-E02844D1099B}">
      <dsp:nvSpPr>
        <dsp:cNvPr id="0" name=""/>
        <dsp:cNvSpPr/>
      </dsp:nvSpPr>
      <dsp:spPr>
        <a:xfrm>
          <a:off x="0" y="3052270"/>
          <a:ext cx="7728267" cy="1017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diretti alla </a:t>
          </a:r>
          <a:r>
            <a:rPr lang="it-IT" sz="2800" b="1" kern="1200" dirty="0"/>
            <a:t>comunità di riferimento</a:t>
          </a:r>
          <a:r>
            <a:rPr lang="it-IT" sz="2800" kern="1200" dirty="0"/>
            <a:t> </a:t>
          </a:r>
          <a:endParaRPr lang="en-US" sz="2800" kern="1200" dirty="0"/>
        </a:p>
      </dsp:txBody>
      <dsp:txXfrm>
        <a:off x="0" y="3052270"/>
        <a:ext cx="7728267" cy="1017216"/>
      </dsp:txXfrm>
    </dsp:sp>
    <dsp:sp modelId="{F1A28AA2-E67C-F749-8461-991F5595CF5C}">
      <dsp:nvSpPr>
        <dsp:cNvPr id="0" name=""/>
        <dsp:cNvSpPr/>
      </dsp:nvSpPr>
      <dsp:spPr>
        <a:xfrm>
          <a:off x="0" y="4069486"/>
          <a:ext cx="7728267" cy="0"/>
        </a:xfrm>
        <a:prstGeom prst="lin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3B35D-0F66-804C-B66B-8D802BE0C72E}">
      <dsp:nvSpPr>
        <dsp:cNvPr id="0" name=""/>
        <dsp:cNvSpPr/>
      </dsp:nvSpPr>
      <dsp:spPr>
        <a:xfrm>
          <a:off x="0" y="4069486"/>
          <a:ext cx="7728267" cy="101721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/>
            <a:t>anche sulla scorta dell’attività di </a:t>
          </a:r>
          <a:r>
            <a:rPr lang="it-IT" sz="2800" b="1" kern="1200" dirty="0"/>
            <a:t>co-programmazione</a:t>
          </a:r>
          <a:endParaRPr lang="en-US" sz="2800" b="1" kern="1200" dirty="0"/>
        </a:p>
      </dsp:txBody>
      <dsp:txXfrm>
        <a:off x="0" y="4069486"/>
        <a:ext cx="7728267" cy="101721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42A79D6-6480-D946-B991-B717813E7D10}">
      <dsp:nvSpPr>
        <dsp:cNvPr id="0" name=""/>
        <dsp:cNvSpPr/>
      </dsp:nvSpPr>
      <dsp:spPr>
        <a:xfrm>
          <a:off x="0" y="161620"/>
          <a:ext cx="7150100" cy="129519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400" kern="1200" dirty="0" err="1"/>
            <a:t>Avviso</a:t>
          </a:r>
          <a:endParaRPr lang="en-GB" sz="5400" kern="1200" dirty="0"/>
        </a:p>
      </dsp:txBody>
      <dsp:txXfrm>
        <a:off x="63226" y="224846"/>
        <a:ext cx="7023648" cy="1168738"/>
      </dsp:txXfrm>
    </dsp:sp>
    <dsp:sp modelId="{BEE5EF3D-7A90-0945-B916-B441501C83EB}">
      <dsp:nvSpPr>
        <dsp:cNvPr id="0" name=""/>
        <dsp:cNvSpPr/>
      </dsp:nvSpPr>
      <dsp:spPr>
        <a:xfrm>
          <a:off x="0" y="1456810"/>
          <a:ext cx="7150100" cy="13134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016" tIns="68580" rIns="384048" bIns="68580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4200" kern="1200" dirty="0"/>
            <a:t>come </a:t>
          </a:r>
          <a:r>
            <a:rPr lang="en-GB" sz="4200" kern="1200" dirty="0" err="1"/>
            <a:t>avviene</a:t>
          </a:r>
          <a:r>
            <a:rPr lang="en-GB" sz="4200" kern="1200" dirty="0"/>
            <a:t> il </a:t>
          </a:r>
          <a:r>
            <a:rPr lang="en-GB" sz="4200" kern="1200" dirty="0" err="1"/>
            <a:t>procedimento</a:t>
          </a:r>
          <a:endParaRPr lang="en-GB" sz="4200" kern="1200" dirty="0"/>
        </a:p>
      </dsp:txBody>
      <dsp:txXfrm>
        <a:off x="0" y="1456810"/>
        <a:ext cx="7150100" cy="1313414"/>
      </dsp:txXfrm>
    </dsp:sp>
    <dsp:sp modelId="{4F6AF5E0-77E6-2549-8B5C-F8A69972212B}">
      <dsp:nvSpPr>
        <dsp:cNvPr id="0" name=""/>
        <dsp:cNvSpPr/>
      </dsp:nvSpPr>
      <dsp:spPr>
        <a:xfrm>
          <a:off x="0" y="2770224"/>
          <a:ext cx="7150100" cy="129519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l" defTabSz="2400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400" kern="1200" dirty="0" err="1"/>
            <a:t>Raccolta</a:t>
          </a:r>
          <a:r>
            <a:rPr lang="en-GB" sz="5400" kern="1200" dirty="0"/>
            <a:t> </a:t>
          </a:r>
          <a:r>
            <a:rPr lang="en-GB" sz="5400" kern="1200" dirty="0" err="1"/>
            <a:t>disponibilità</a:t>
          </a:r>
          <a:endParaRPr lang="en-GB" sz="5400" kern="1200" dirty="0"/>
        </a:p>
      </dsp:txBody>
      <dsp:txXfrm>
        <a:off x="63226" y="2833450"/>
        <a:ext cx="7023648" cy="1168738"/>
      </dsp:txXfrm>
    </dsp:sp>
    <dsp:sp modelId="{0D38BBFB-CAE1-FB47-B771-71470D658729}">
      <dsp:nvSpPr>
        <dsp:cNvPr id="0" name=""/>
        <dsp:cNvSpPr/>
      </dsp:nvSpPr>
      <dsp:spPr>
        <a:xfrm>
          <a:off x="0" y="4065415"/>
          <a:ext cx="7150100" cy="8942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7016" tIns="68580" rIns="384048" bIns="68580" numCol="1" spcCol="1270" anchor="t" anchorCtr="0">
          <a:noAutofit/>
        </a:bodyPr>
        <a:lstStyle/>
        <a:p>
          <a:pPr marL="285750" lvl="1" indent="-285750" algn="l" defTabSz="18669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4200" kern="1200" dirty="0" err="1"/>
            <a:t>partneship</a:t>
          </a:r>
          <a:r>
            <a:rPr lang="en-GB" sz="4200" kern="1200" dirty="0"/>
            <a:t> </a:t>
          </a:r>
          <a:r>
            <a:rPr lang="en-GB" sz="4200" kern="1200" dirty="0" err="1"/>
            <a:t>pubblico-privato</a:t>
          </a:r>
          <a:endParaRPr lang="en-GB" sz="4200" kern="1200" dirty="0"/>
        </a:p>
      </dsp:txBody>
      <dsp:txXfrm>
        <a:off x="0" y="4065415"/>
        <a:ext cx="7150100" cy="894240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B3E3F27-05F2-C245-B6E9-8DE4910A7429}">
      <dsp:nvSpPr>
        <dsp:cNvPr id="0" name=""/>
        <dsp:cNvSpPr/>
      </dsp:nvSpPr>
      <dsp:spPr>
        <a:xfrm>
          <a:off x="893" y="294996"/>
          <a:ext cx="3485601" cy="209136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 err="1"/>
            <a:t>Tavolo</a:t>
          </a:r>
          <a:r>
            <a:rPr lang="en-GB" sz="4200" kern="1200" dirty="0"/>
            <a:t> di co-</a:t>
          </a:r>
          <a:r>
            <a:rPr lang="en-GB" sz="4200" kern="1200" dirty="0" err="1"/>
            <a:t>progettazione</a:t>
          </a:r>
          <a:endParaRPr lang="en-GB" sz="4200" kern="1200" dirty="0"/>
        </a:p>
      </dsp:txBody>
      <dsp:txXfrm>
        <a:off x="893" y="294996"/>
        <a:ext cx="3485601" cy="2091360"/>
      </dsp:txXfrm>
    </dsp:sp>
    <dsp:sp modelId="{C48E519F-65FD-EA45-A852-19722120DDD1}">
      <dsp:nvSpPr>
        <dsp:cNvPr id="0" name=""/>
        <dsp:cNvSpPr/>
      </dsp:nvSpPr>
      <dsp:spPr>
        <a:xfrm>
          <a:off x="3835055" y="294996"/>
          <a:ext cx="3485601" cy="209136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 err="1"/>
            <a:t>Selezione</a:t>
          </a:r>
          <a:r>
            <a:rPr lang="en-GB" sz="4200" kern="1200" dirty="0"/>
            <a:t> … </a:t>
          </a:r>
          <a:r>
            <a:rPr lang="en-GB" sz="4200" kern="1200" dirty="0" err="1"/>
            <a:t>competizione</a:t>
          </a:r>
          <a:endParaRPr lang="en-GB" sz="4200" kern="1200" dirty="0"/>
        </a:p>
      </dsp:txBody>
      <dsp:txXfrm>
        <a:off x="3835055" y="294996"/>
        <a:ext cx="3485601" cy="2091360"/>
      </dsp:txXfrm>
    </dsp:sp>
    <dsp:sp modelId="{097E34FB-82BB-2148-A4BB-122A155E45BB}">
      <dsp:nvSpPr>
        <dsp:cNvPr id="0" name=""/>
        <dsp:cNvSpPr/>
      </dsp:nvSpPr>
      <dsp:spPr>
        <a:xfrm>
          <a:off x="1917974" y="2734917"/>
          <a:ext cx="3485601" cy="209136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DD </a:t>
          </a:r>
        </a:p>
      </dsp:txBody>
      <dsp:txXfrm>
        <a:off x="1917974" y="2734917"/>
        <a:ext cx="3485601" cy="209136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7E6793-2943-604E-B9E5-C914065EA4EB}">
      <dsp:nvSpPr>
        <dsp:cNvPr id="0" name=""/>
        <dsp:cNvSpPr/>
      </dsp:nvSpPr>
      <dsp:spPr>
        <a:xfrm>
          <a:off x="0" y="26100"/>
          <a:ext cx="5910677" cy="5068440"/>
        </a:xfrm>
        <a:prstGeom prst="roundRect">
          <a:avLst/>
        </a:prstGeom>
        <a:solidFill>
          <a:srgbClr val="92D050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l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kern="1200"/>
            <a:t>La </a:t>
          </a:r>
          <a:r>
            <a:rPr lang="it-IT" sz="3800" b="1" kern="1200"/>
            <a:t>funzione sociale </a:t>
          </a:r>
          <a:r>
            <a:rPr lang="it-IT" sz="3800" kern="1200"/>
            <a:t>non è più prerogativa esclusiva della Pubblica Amministrazione, ma diventa una funzione partecipata e condivisa con i soggetti del Terzo Settore.  </a:t>
          </a:r>
          <a:endParaRPr lang="en-IT" sz="3800" kern="1200"/>
        </a:p>
      </dsp:txBody>
      <dsp:txXfrm>
        <a:off x="247421" y="273521"/>
        <a:ext cx="5415835" cy="4573598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DA79E6-27E7-D24D-8E5C-349A88FC61C7}">
      <dsp:nvSpPr>
        <dsp:cNvPr id="0" name=""/>
        <dsp:cNvSpPr/>
      </dsp:nvSpPr>
      <dsp:spPr>
        <a:xfrm>
          <a:off x="988211" y="1731"/>
          <a:ext cx="2558905" cy="1535343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 err="1"/>
            <a:t>Proposta</a:t>
          </a:r>
          <a:r>
            <a:rPr lang="en-GB" sz="3600" kern="1200" dirty="0"/>
            <a:t> </a:t>
          </a:r>
          <a:r>
            <a:rPr lang="en-GB" sz="3600" kern="1200" dirty="0" err="1"/>
            <a:t>progettuale</a:t>
          </a:r>
          <a:endParaRPr lang="en-GB" sz="3600" kern="1200" dirty="0"/>
        </a:p>
      </dsp:txBody>
      <dsp:txXfrm>
        <a:off x="988211" y="1731"/>
        <a:ext cx="2558905" cy="1535343"/>
      </dsp:txXfrm>
    </dsp:sp>
    <dsp:sp modelId="{B22B6835-EB2E-9A40-8560-21CB890B790D}">
      <dsp:nvSpPr>
        <dsp:cNvPr id="0" name=""/>
        <dsp:cNvSpPr/>
      </dsp:nvSpPr>
      <dsp:spPr>
        <a:xfrm>
          <a:off x="3803007" y="1731"/>
          <a:ext cx="2558905" cy="1535343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Progetto </a:t>
          </a:r>
          <a:r>
            <a:rPr lang="en-GB" sz="3600" kern="1200" dirty="0" err="1"/>
            <a:t>unitario</a:t>
          </a:r>
          <a:endParaRPr lang="en-GB" sz="3600" kern="1200" dirty="0"/>
        </a:p>
      </dsp:txBody>
      <dsp:txXfrm>
        <a:off x="3803007" y="1731"/>
        <a:ext cx="2558905" cy="1535343"/>
      </dsp:txXfrm>
    </dsp:sp>
    <dsp:sp modelId="{57534DB2-5940-AC46-8609-187F04FB56FA}">
      <dsp:nvSpPr>
        <dsp:cNvPr id="0" name=""/>
        <dsp:cNvSpPr/>
      </dsp:nvSpPr>
      <dsp:spPr>
        <a:xfrm>
          <a:off x="988211" y="1792965"/>
          <a:ext cx="2558905" cy="1535343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Quadro </a:t>
          </a:r>
          <a:r>
            <a:rPr lang="en-GB" sz="3600" kern="1200" dirty="0" err="1"/>
            <a:t>Economico</a:t>
          </a:r>
          <a:endParaRPr lang="en-GB" sz="3600" kern="1200" dirty="0"/>
        </a:p>
      </dsp:txBody>
      <dsp:txXfrm>
        <a:off x="988211" y="1792965"/>
        <a:ext cx="2558905" cy="1535343"/>
      </dsp:txXfrm>
    </dsp:sp>
    <dsp:sp modelId="{0E2EA4F9-7E70-4149-BD47-94293C3421A3}">
      <dsp:nvSpPr>
        <dsp:cNvPr id="0" name=""/>
        <dsp:cNvSpPr/>
      </dsp:nvSpPr>
      <dsp:spPr>
        <a:xfrm>
          <a:off x="3803007" y="1792965"/>
          <a:ext cx="2558905" cy="1535343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 err="1"/>
            <a:t>Attuazione</a:t>
          </a:r>
          <a:endParaRPr lang="en-GB" sz="3600" kern="1200" dirty="0"/>
        </a:p>
      </dsp:txBody>
      <dsp:txXfrm>
        <a:off x="3803007" y="1792965"/>
        <a:ext cx="2558905" cy="1535343"/>
      </dsp:txXfrm>
    </dsp:sp>
    <dsp:sp modelId="{D7183791-4A91-5346-8F6E-58B3D79AE6C8}">
      <dsp:nvSpPr>
        <dsp:cNvPr id="0" name=""/>
        <dsp:cNvSpPr/>
      </dsp:nvSpPr>
      <dsp:spPr>
        <a:xfrm>
          <a:off x="2395609" y="3584199"/>
          <a:ext cx="2558905" cy="1535343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600" kern="1200" dirty="0"/>
            <a:t>V.I.S.</a:t>
          </a:r>
        </a:p>
      </dsp:txBody>
      <dsp:txXfrm>
        <a:off x="2395609" y="3584199"/>
        <a:ext cx="2558905" cy="1535343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AA052D-6659-324F-9C2D-F41A10C4374E}">
      <dsp:nvSpPr>
        <dsp:cNvPr id="0" name=""/>
        <dsp:cNvSpPr/>
      </dsp:nvSpPr>
      <dsp:spPr>
        <a:xfrm>
          <a:off x="142858" y="2772486"/>
          <a:ext cx="3261137" cy="195668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/>
            <a:t>Tempi</a:t>
          </a:r>
        </a:p>
      </dsp:txBody>
      <dsp:txXfrm>
        <a:off x="142858" y="2772486"/>
        <a:ext cx="3261137" cy="1956682"/>
      </dsp:txXfrm>
    </dsp:sp>
    <dsp:sp modelId="{34D52963-D2D4-2046-835C-5A9977902EF5}">
      <dsp:nvSpPr>
        <dsp:cNvPr id="0" name=""/>
        <dsp:cNvSpPr/>
      </dsp:nvSpPr>
      <dsp:spPr>
        <a:xfrm>
          <a:off x="215614" y="237858"/>
          <a:ext cx="3261137" cy="195668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 err="1"/>
            <a:t>Azioni</a:t>
          </a:r>
          <a:endParaRPr lang="en-GB" sz="3500" kern="1200" dirty="0"/>
        </a:p>
      </dsp:txBody>
      <dsp:txXfrm>
        <a:off x="215614" y="237858"/>
        <a:ext cx="3261137" cy="1956682"/>
      </dsp:txXfrm>
    </dsp:sp>
    <dsp:sp modelId="{E2417C4E-2DEA-F04B-880E-B202BB489BA3}">
      <dsp:nvSpPr>
        <dsp:cNvPr id="0" name=""/>
        <dsp:cNvSpPr/>
      </dsp:nvSpPr>
      <dsp:spPr>
        <a:xfrm>
          <a:off x="3588924" y="1420509"/>
          <a:ext cx="3261137" cy="195668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 err="1"/>
            <a:t>Monitoraggio</a:t>
          </a:r>
          <a:r>
            <a:rPr lang="en-GB" sz="3500" kern="1200" dirty="0"/>
            <a:t> </a:t>
          </a:r>
          <a:r>
            <a:rPr lang="en-GB" sz="3500" kern="1200" dirty="0" err="1"/>
            <a:t>renidcontazione</a:t>
          </a:r>
          <a:endParaRPr lang="en-GB" sz="3500" kern="1200" dirty="0"/>
        </a:p>
      </dsp:txBody>
      <dsp:txXfrm>
        <a:off x="3588924" y="1420509"/>
        <a:ext cx="3261137" cy="1956682"/>
      </dsp:txXfrm>
    </dsp:sp>
    <dsp:sp modelId="{543693EA-F102-0948-9DC3-5DFBEF528F70}">
      <dsp:nvSpPr>
        <dsp:cNvPr id="0" name=""/>
        <dsp:cNvSpPr/>
      </dsp:nvSpPr>
      <dsp:spPr>
        <a:xfrm>
          <a:off x="3588924" y="3783008"/>
          <a:ext cx="3261137" cy="195668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500" kern="1200" dirty="0" err="1"/>
            <a:t>Valutazione</a:t>
          </a:r>
          <a:endParaRPr lang="en-GB" sz="3500" kern="1200" dirty="0"/>
        </a:p>
      </dsp:txBody>
      <dsp:txXfrm>
        <a:off x="3588924" y="3783008"/>
        <a:ext cx="3261137" cy="1956682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788EED-B3B1-514D-BAAE-E94D858B5075}">
      <dsp:nvSpPr>
        <dsp:cNvPr id="0" name=""/>
        <dsp:cNvSpPr/>
      </dsp:nvSpPr>
      <dsp:spPr>
        <a:xfrm>
          <a:off x="904077" y="1319"/>
          <a:ext cx="2693461" cy="161607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 err="1"/>
            <a:t>Riapertura</a:t>
          </a:r>
          <a:r>
            <a:rPr lang="en-GB" sz="4100" kern="1200" dirty="0"/>
            <a:t> </a:t>
          </a:r>
          <a:r>
            <a:rPr lang="en-GB" sz="4100" kern="1200" dirty="0" err="1"/>
            <a:t>della</a:t>
          </a:r>
          <a:r>
            <a:rPr lang="en-GB" sz="4100" kern="1200" dirty="0"/>
            <a:t> </a:t>
          </a:r>
          <a:r>
            <a:rPr lang="en-GB" sz="4100" kern="1200" dirty="0" err="1"/>
            <a:t>copro</a:t>
          </a:r>
          <a:endParaRPr lang="en-GB" sz="4100" kern="1200" dirty="0"/>
        </a:p>
      </dsp:txBody>
      <dsp:txXfrm>
        <a:off x="904077" y="1319"/>
        <a:ext cx="2693461" cy="1616077"/>
      </dsp:txXfrm>
    </dsp:sp>
    <dsp:sp modelId="{8106EFDC-8CDC-FD4B-927D-1F7CD7DCEC73}">
      <dsp:nvSpPr>
        <dsp:cNvPr id="0" name=""/>
        <dsp:cNvSpPr/>
      </dsp:nvSpPr>
      <dsp:spPr>
        <a:xfrm>
          <a:off x="3866885" y="1319"/>
          <a:ext cx="2693461" cy="161607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 err="1"/>
            <a:t>Processo</a:t>
          </a:r>
          <a:r>
            <a:rPr lang="en-GB" sz="4100" kern="1200" dirty="0"/>
            <a:t> </a:t>
          </a:r>
          <a:r>
            <a:rPr lang="en-GB" sz="4100" kern="1200" dirty="0" err="1"/>
            <a:t>dinamico</a:t>
          </a:r>
          <a:endParaRPr lang="en-GB" sz="4100" kern="1200" dirty="0"/>
        </a:p>
      </dsp:txBody>
      <dsp:txXfrm>
        <a:off x="3866885" y="1319"/>
        <a:ext cx="2693461" cy="1616077"/>
      </dsp:txXfrm>
    </dsp:sp>
    <dsp:sp modelId="{AB27B390-7527-6A4E-87FD-F4BC8EC2D8F3}">
      <dsp:nvSpPr>
        <dsp:cNvPr id="0" name=""/>
        <dsp:cNvSpPr/>
      </dsp:nvSpPr>
      <dsp:spPr>
        <a:xfrm>
          <a:off x="904077" y="1886742"/>
          <a:ext cx="2693461" cy="161607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 err="1"/>
            <a:t>Flessibilità</a:t>
          </a:r>
          <a:endParaRPr lang="en-GB" sz="4100" kern="1200" dirty="0"/>
        </a:p>
      </dsp:txBody>
      <dsp:txXfrm>
        <a:off x="904077" y="1886742"/>
        <a:ext cx="2693461" cy="1616077"/>
      </dsp:txXfrm>
    </dsp:sp>
    <dsp:sp modelId="{82A83D1E-927A-D94A-9921-B68EEE39E7AE}">
      <dsp:nvSpPr>
        <dsp:cNvPr id="0" name=""/>
        <dsp:cNvSpPr/>
      </dsp:nvSpPr>
      <dsp:spPr>
        <a:xfrm>
          <a:off x="3866885" y="1886742"/>
          <a:ext cx="2693461" cy="161607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 err="1"/>
            <a:t>Ciclicità</a:t>
          </a:r>
          <a:endParaRPr lang="en-GB" sz="4100" kern="1200" dirty="0"/>
        </a:p>
      </dsp:txBody>
      <dsp:txXfrm>
        <a:off x="3866885" y="1886742"/>
        <a:ext cx="2693461" cy="1616077"/>
      </dsp:txXfrm>
    </dsp:sp>
    <dsp:sp modelId="{BC8FF0B2-DFA8-3742-A2D2-5C1B49701AB4}">
      <dsp:nvSpPr>
        <dsp:cNvPr id="0" name=""/>
        <dsp:cNvSpPr/>
      </dsp:nvSpPr>
      <dsp:spPr>
        <a:xfrm>
          <a:off x="2385481" y="3772166"/>
          <a:ext cx="2693461" cy="1616077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156210" rIns="156210" bIns="156210" numCol="1" spcCol="1270" anchor="ctr" anchorCtr="0">
          <a:noAutofit/>
        </a:bodyPr>
        <a:lstStyle/>
        <a:p>
          <a:pPr marL="0" lvl="0" indent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100" kern="1200" dirty="0" err="1"/>
            <a:t>Revisione</a:t>
          </a:r>
          <a:endParaRPr lang="en-GB" sz="4100" kern="1200" dirty="0"/>
        </a:p>
      </dsp:txBody>
      <dsp:txXfrm>
        <a:off x="2385481" y="3772166"/>
        <a:ext cx="2693461" cy="161607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82C74B5-3CC4-004A-8FCA-44A90154CCA2}">
      <dsp:nvSpPr>
        <dsp:cNvPr id="0" name=""/>
        <dsp:cNvSpPr/>
      </dsp:nvSpPr>
      <dsp:spPr>
        <a:xfrm>
          <a:off x="969" y="102426"/>
          <a:ext cx="3781862" cy="2269117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/>
            <a:t>Governance</a:t>
          </a:r>
        </a:p>
      </dsp:txBody>
      <dsp:txXfrm>
        <a:off x="969" y="102426"/>
        <a:ext cx="3781862" cy="2269117"/>
      </dsp:txXfrm>
    </dsp:sp>
    <dsp:sp modelId="{1058A9C8-4440-6947-AFD3-B7D50CDE94C8}">
      <dsp:nvSpPr>
        <dsp:cNvPr id="0" name=""/>
        <dsp:cNvSpPr/>
      </dsp:nvSpPr>
      <dsp:spPr>
        <a:xfrm>
          <a:off x="4161018" y="102426"/>
          <a:ext cx="3781862" cy="2269117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 err="1"/>
            <a:t>Ruoli</a:t>
          </a:r>
          <a:r>
            <a:rPr lang="en-GB" sz="4400" kern="1200" dirty="0"/>
            <a:t> </a:t>
          </a:r>
          <a:r>
            <a:rPr lang="en-GB" sz="4400" kern="1200" dirty="0" err="1"/>
            <a:t>definiti</a:t>
          </a:r>
          <a:endParaRPr lang="en-GB" sz="4400" kern="1200" dirty="0"/>
        </a:p>
      </dsp:txBody>
      <dsp:txXfrm>
        <a:off x="4161018" y="102426"/>
        <a:ext cx="3781862" cy="2269117"/>
      </dsp:txXfrm>
    </dsp:sp>
    <dsp:sp modelId="{CC7704D2-747A-9847-A3FD-C72AB6422DEA}">
      <dsp:nvSpPr>
        <dsp:cNvPr id="0" name=""/>
        <dsp:cNvSpPr/>
      </dsp:nvSpPr>
      <dsp:spPr>
        <a:xfrm>
          <a:off x="969" y="2749730"/>
          <a:ext cx="3781862" cy="2269117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 err="1"/>
            <a:t>Autorità</a:t>
          </a:r>
          <a:r>
            <a:rPr lang="en-GB" sz="4400" kern="1200" dirty="0"/>
            <a:t> </a:t>
          </a:r>
          <a:r>
            <a:rPr lang="en-GB" sz="4400" kern="1200" dirty="0" err="1"/>
            <a:t>collegiali</a:t>
          </a:r>
          <a:endParaRPr lang="en-GB" sz="4400" kern="1200" dirty="0"/>
        </a:p>
      </dsp:txBody>
      <dsp:txXfrm>
        <a:off x="969" y="2749730"/>
        <a:ext cx="3781862" cy="2269117"/>
      </dsp:txXfrm>
    </dsp:sp>
    <dsp:sp modelId="{2B2B7344-A8A3-D34C-8A23-6E5E9140D1D8}">
      <dsp:nvSpPr>
        <dsp:cNvPr id="0" name=""/>
        <dsp:cNvSpPr/>
      </dsp:nvSpPr>
      <dsp:spPr>
        <a:xfrm>
          <a:off x="4161018" y="2749730"/>
          <a:ext cx="3781862" cy="2269117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 err="1"/>
            <a:t>Responsabilità</a:t>
          </a:r>
          <a:r>
            <a:rPr lang="en-GB" sz="4400" kern="1200" dirty="0"/>
            <a:t> </a:t>
          </a:r>
          <a:r>
            <a:rPr lang="en-GB" sz="4400" kern="1200" dirty="0" err="1"/>
            <a:t>condivise</a:t>
          </a:r>
          <a:endParaRPr lang="en-GB" sz="4400" kern="1200" dirty="0"/>
        </a:p>
      </dsp:txBody>
      <dsp:txXfrm>
        <a:off x="4161018" y="2749730"/>
        <a:ext cx="3781862" cy="2269117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F0819B-5921-E846-8C3F-405EBE2F2716}">
      <dsp:nvSpPr>
        <dsp:cNvPr id="0" name=""/>
        <dsp:cNvSpPr/>
      </dsp:nvSpPr>
      <dsp:spPr>
        <a:xfrm>
          <a:off x="0" y="428466"/>
          <a:ext cx="7107237" cy="4264342"/>
        </a:xfrm>
        <a:prstGeom prst="rect">
          <a:avLst/>
        </a:prstGeom>
        <a:solidFill>
          <a:schemeClr val="accent3">
            <a:lumMod val="60000"/>
            <a:lumOff val="4000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 err="1"/>
            <a:t>Contributi</a:t>
          </a:r>
          <a:endParaRPr lang="en-GB" sz="6500" kern="1200" dirty="0"/>
        </a:p>
      </dsp:txBody>
      <dsp:txXfrm>
        <a:off x="0" y="428466"/>
        <a:ext cx="7107237" cy="4264342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DB2B9D-964F-A04A-8AD8-37FACC3D5F35}">
      <dsp:nvSpPr>
        <dsp:cNvPr id="0" name=""/>
        <dsp:cNvSpPr/>
      </dsp:nvSpPr>
      <dsp:spPr>
        <a:xfrm>
          <a:off x="890" y="303839"/>
          <a:ext cx="3471997" cy="208319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 dirty="0"/>
            <a:t>No </a:t>
          </a:r>
          <a:r>
            <a:rPr lang="en-GB" sz="4600" kern="1200" dirty="0" err="1"/>
            <a:t>corrispettivo</a:t>
          </a:r>
          <a:endParaRPr lang="en-GB" sz="4600" kern="1200" dirty="0"/>
        </a:p>
      </dsp:txBody>
      <dsp:txXfrm>
        <a:off x="890" y="303839"/>
        <a:ext cx="3471997" cy="2083198"/>
      </dsp:txXfrm>
    </dsp:sp>
    <dsp:sp modelId="{70E6F4F7-B5BC-9E44-84CC-2D1A7B1CF0CB}">
      <dsp:nvSpPr>
        <dsp:cNvPr id="0" name=""/>
        <dsp:cNvSpPr/>
      </dsp:nvSpPr>
      <dsp:spPr>
        <a:xfrm>
          <a:off x="3820087" y="303839"/>
          <a:ext cx="3471997" cy="208319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 dirty="0" err="1"/>
            <a:t>Provvista</a:t>
          </a:r>
          <a:r>
            <a:rPr lang="en-GB" sz="4600" kern="1200" dirty="0"/>
            <a:t> </a:t>
          </a:r>
          <a:r>
            <a:rPr lang="en-GB" sz="4600" kern="1200" dirty="0" err="1"/>
            <a:t>economica</a:t>
          </a:r>
          <a:endParaRPr lang="en-GB" sz="4600" kern="1200" dirty="0"/>
        </a:p>
      </dsp:txBody>
      <dsp:txXfrm>
        <a:off x="3820087" y="303839"/>
        <a:ext cx="3471997" cy="2083198"/>
      </dsp:txXfrm>
    </dsp:sp>
    <dsp:sp modelId="{9CBF031F-4471-3440-A201-978F3662A94C}">
      <dsp:nvSpPr>
        <dsp:cNvPr id="0" name=""/>
        <dsp:cNvSpPr/>
      </dsp:nvSpPr>
      <dsp:spPr>
        <a:xfrm>
          <a:off x="1910488" y="2734237"/>
          <a:ext cx="3471997" cy="208319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5260" tIns="175260" rIns="175260" bIns="175260" numCol="1" spcCol="1270" anchor="ctr" anchorCtr="0">
          <a:noAutofit/>
        </a:bodyPr>
        <a:lstStyle/>
        <a:p>
          <a:pPr marL="0" lvl="0" indent="0" algn="ctr" defTabSz="2044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600" kern="1200" dirty="0" err="1"/>
            <a:t>Rimborso</a:t>
          </a:r>
          <a:endParaRPr lang="en-GB" sz="4600" kern="1200" dirty="0"/>
        </a:p>
      </dsp:txBody>
      <dsp:txXfrm>
        <a:off x="1910488" y="2734237"/>
        <a:ext cx="3471997" cy="2083198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2B70D3-D30F-7943-ACAA-48BBBEE5DE01}">
      <dsp:nvSpPr>
        <dsp:cNvPr id="0" name=""/>
        <dsp:cNvSpPr/>
      </dsp:nvSpPr>
      <dsp:spPr>
        <a:xfrm>
          <a:off x="865" y="365736"/>
          <a:ext cx="3376770" cy="202606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 err="1"/>
            <a:t>Cofinanziamento</a:t>
          </a:r>
          <a:endParaRPr lang="en-GB" sz="3400" kern="1200" dirty="0"/>
        </a:p>
      </dsp:txBody>
      <dsp:txXfrm>
        <a:off x="865" y="365736"/>
        <a:ext cx="3376770" cy="2026062"/>
      </dsp:txXfrm>
    </dsp:sp>
    <dsp:sp modelId="{5EA08094-6CA9-8C42-A783-9CB941074E41}">
      <dsp:nvSpPr>
        <dsp:cNvPr id="0" name=""/>
        <dsp:cNvSpPr/>
      </dsp:nvSpPr>
      <dsp:spPr>
        <a:xfrm>
          <a:off x="3715313" y="365736"/>
          <a:ext cx="3376770" cy="202606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 err="1"/>
            <a:t>Risorse</a:t>
          </a:r>
          <a:r>
            <a:rPr lang="en-GB" sz="3400" kern="1200" dirty="0"/>
            <a:t> </a:t>
          </a:r>
          <a:r>
            <a:rPr lang="en-GB" sz="3400" kern="1200" dirty="0" err="1"/>
            <a:t>monetarie</a:t>
          </a:r>
          <a:endParaRPr lang="en-GB" sz="3400" kern="1200" dirty="0"/>
        </a:p>
      </dsp:txBody>
      <dsp:txXfrm>
        <a:off x="3715313" y="365736"/>
        <a:ext cx="3376770" cy="2026062"/>
      </dsp:txXfrm>
    </dsp:sp>
    <dsp:sp modelId="{DBAA14BA-035B-A84F-AB89-0B92BD249F94}">
      <dsp:nvSpPr>
        <dsp:cNvPr id="0" name=""/>
        <dsp:cNvSpPr/>
      </dsp:nvSpPr>
      <dsp:spPr>
        <a:xfrm>
          <a:off x="1858089" y="2729476"/>
          <a:ext cx="3376770" cy="202606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 dirty="0" err="1"/>
            <a:t>Risorse</a:t>
          </a:r>
          <a:r>
            <a:rPr lang="en-GB" sz="3400" kern="1200" dirty="0"/>
            <a:t> non </a:t>
          </a:r>
          <a:r>
            <a:rPr lang="en-GB" sz="3400" kern="1200" dirty="0" err="1"/>
            <a:t>monetarie</a:t>
          </a:r>
          <a:endParaRPr lang="en-GB" sz="3400" kern="1200" dirty="0"/>
        </a:p>
      </dsp:txBody>
      <dsp:txXfrm>
        <a:off x="1858089" y="2729476"/>
        <a:ext cx="3376770" cy="202606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E715D2-981B-F44C-8597-AEAA1CC15FE1}">
      <dsp:nvSpPr>
        <dsp:cNvPr id="0" name=""/>
        <dsp:cNvSpPr/>
      </dsp:nvSpPr>
      <dsp:spPr>
        <a:xfrm>
          <a:off x="0" y="0"/>
          <a:ext cx="772826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DDA03FC-FE82-A24F-95E6-25C89019FE89}">
      <dsp:nvSpPr>
        <dsp:cNvPr id="0" name=""/>
        <dsp:cNvSpPr/>
      </dsp:nvSpPr>
      <dsp:spPr>
        <a:xfrm>
          <a:off x="0" y="0"/>
          <a:ext cx="7728267" cy="1271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al fine di sostenere interventi per la rigenerazione/riqualificazione del patrimonio pubblico </a:t>
          </a:r>
          <a:endParaRPr lang="en-US" sz="2400" kern="1200" dirty="0"/>
        </a:p>
      </dsp:txBody>
      <dsp:txXfrm>
        <a:off x="0" y="0"/>
        <a:ext cx="7728267" cy="1271831"/>
      </dsp:txXfrm>
    </dsp:sp>
    <dsp:sp modelId="{8ED72C8F-EB5A-2D49-A489-107AB09EBBD7}">
      <dsp:nvSpPr>
        <dsp:cNvPr id="0" name=""/>
        <dsp:cNvSpPr/>
      </dsp:nvSpPr>
      <dsp:spPr>
        <a:xfrm>
          <a:off x="0" y="1271831"/>
          <a:ext cx="772826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A132F6-9885-8945-8B10-5B3BBB1D9B45}">
      <dsp:nvSpPr>
        <dsp:cNvPr id="0" name=""/>
        <dsp:cNvSpPr/>
      </dsp:nvSpPr>
      <dsp:spPr>
        <a:xfrm>
          <a:off x="0" y="1271831"/>
          <a:ext cx="7728267" cy="1271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t" anchorCtr="0">
          <a:noAutofit/>
        </a:bodyPr>
        <a:lstStyle/>
        <a:p>
          <a:pPr marL="0" lvl="0" indent="0" algn="just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b="1" kern="1200" dirty="0"/>
            <a:t>nell’ambito di percorsi di co-progettazione</a:t>
          </a:r>
          <a:endParaRPr lang="en-US" sz="3200" b="1" kern="1200" dirty="0"/>
        </a:p>
      </dsp:txBody>
      <dsp:txXfrm>
        <a:off x="0" y="1271831"/>
        <a:ext cx="7728267" cy="1271831"/>
      </dsp:txXfrm>
    </dsp:sp>
    <dsp:sp modelId="{3501FF3F-F06A-CD47-9C5A-755D10639CEF}">
      <dsp:nvSpPr>
        <dsp:cNvPr id="0" name=""/>
        <dsp:cNvSpPr/>
      </dsp:nvSpPr>
      <dsp:spPr>
        <a:xfrm>
          <a:off x="0" y="2543662"/>
          <a:ext cx="772826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5E2A8C-9683-6F4D-8E11-99F44A068704}">
      <dsp:nvSpPr>
        <dsp:cNvPr id="0" name=""/>
        <dsp:cNvSpPr/>
      </dsp:nvSpPr>
      <dsp:spPr>
        <a:xfrm>
          <a:off x="0" y="2543662"/>
          <a:ext cx="7728267" cy="1271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l’Amministrazione si riserva la possibilità di </a:t>
          </a:r>
          <a:r>
            <a:rPr lang="it-IT" sz="2400" b="1" kern="1200" dirty="0"/>
            <a:t>procedere all’individuazione di immobili di proprietà  </a:t>
          </a:r>
          <a:r>
            <a:rPr lang="it-IT" sz="2400" kern="1200" dirty="0"/>
            <a:t>da mettere a disposizione degli Enti del Terzo Settore</a:t>
          </a:r>
          <a:endParaRPr lang="en-US" sz="2400" kern="1200" dirty="0"/>
        </a:p>
      </dsp:txBody>
      <dsp:txXfrm>
        <a:off x="0" y="2543662"/>
        <a:ext cx="7728267" cy="1271831"/>
      </dsp:txXfrm>
    </dsp:sp>
    <dsp:sp modelId="{FB36D9DD-CE58-5343-8002-5B8534FAF0D0}">
      <dsp:nvSpPr>
        <dsp:cNvPr id="0" name=""/>
        <dsp:cNvSpPr/>
      </dsp:nvSpPr>
      <dsp:spPr>
        <a:xfrm>
          <a:off x="0" y="3815493"/>
          <a:ext cx="7728267" cy="0"/>
        </a:xfrm>
        <a:prstGeom prst="lin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FB3ADF-0794-584E-912B-F64FFD2BAD42}">
      <dsp:nvSpPr>
        <dsp:cNvPr id="0" name=""/>
        <dsp:cNvSpPr/>
      </dsp:nvSpPr>
      <dsp:spPr>
        <a:xfrm>
          <a:off x="0" y="3815493"/>
          <a:ext cx="7728267" cy="127183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0" lvl="0" indent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400" kern="1200" dirty="0"/>
            <a:t>prevedendo altresì, per concorrere al finanziamento del progetto di valorizzazione, </a:t>
          </a:r>
          <a:r>
            <a:rPr lang="it-IT" sz="2400" b="1" kern="1200" dirty="0"/>
            <a:t>la possibilità di approvare contributi in conto capitale per l’adeguamento e la ristrutturazione</a:t>
          </a:r>
          <a:r>
            <a:rPr lang="it-IT" sz="2400" kern="1200" dirty="0"/>
            <a:t>.</a:t>
          </a:r>
          <a:endParaRPr lang="en-US" sz="2400" kern="1200" dirty="0"/>
        </a:p>
      </dsp:txBody>
      <dsp:txXfrm>
        <a:off x="0" y="3815493"/>
        <a:ext cx="7728267" cy="1271831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8E0657-B431-AA4D-A81F-FECF8453A140}">
      <dsp:nvSpPr>
        <dsp:cNvPr id="0" name=""/>
        <dsp:cNvSpPr/>
      </dsp:nvSpPr>
      <dsp:spPr>
        <a:xfrm>
          <a:off x="1636411" y="3260"/>
          <a:ext cx="3934426" cy="236065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 err="1"/>
            <a:t>Acconto</a:t>
          </a:r>
          <a:endParaRPr lang="en-GB" sz="6500" kern="1200" dirty="0"/>
        </a:p>
      </dsp:txBody>
      <dsp:txXfrm>
        <a:off x="1636411" y="3260"/>
        <a:ext cx="3934426" cy="2360655"/>
      </dsp:txXfrm>
    </dsp:sp>
    <dsp:sp modelId="{C29DC3D9-A39D-054C-90E0-9474DE3DD65E}">
      <dsp:nvSpPr>
        <dsp:cNvPr id="0" name=""/>
        <dsp:cNvSpPr/>
      </dsp:nvSpPr>
      <dsp:spPr>
        <a:xfrm>
          <a:off x="1636411" y="2757358"/>
          <a:ext cx="3934426" cy="236065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/>
            <a:t>50%</a:t>
          </a:r>
        </a:p>
      </dsp:txBody>
      <dsp:txXfrm>
        <a:off x="1636411" y="2757358"/>
        <a:ext cx="3934426" cy="2360655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ABF853-DDDB-F14D-A0EA-026BDCF8B52B}">
      <dsp:nvSpPr>
        <dsp:cNvPr id="0" name=""/>
        <dsp:cNvSpPr/>
      </dsp:nvSpPr>
      <dsp:spPr>
        <a:xfrm>
          <a:off x="1715246" y="3589"/>
          <a:ext cx="3933919" cy="236035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 err="1"/>
            <a:t>Accreditamento</a:t>
          </a:r>
          <a:endParaRPr lang="en-GB" sz="4200" kern="1200" dirty="0"/>
        </a:p>
      </dsp:txBody>
      <dsp:txXfrm>
        <a:off x="1715246" y="3589"/>
        <a:ext cx="3933919" cy="2360351"/>
      </dsp:txXfrm>
    </dsp:sp>
    <dsp:sp modelId="{BCE10B50-9DA6-3F4E-95A2-79046CE1B70D}">
      <dsp:nvSpPr>
        <dsp:cNvPr id="0" name=""/>
        <dsp:cNvSpPr/>
      </dsp:nvSpPr>
      <dsp:spPr>
        <a:xfrm>
          <a:off x="1715246" y="2757333"/>
          <a:ext cx="3933919" cy="2360351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0020" tIns="160020" rIns="160020" bIns="160020" numCol="1" spcCol="1270" anchor="ctr" anchorCtr="0">
          <a:noAutofit/>
        </a:bodyPr>
        <a:lstStyle/>
        <a:p>
          <a:pPr marL="0" lvl="0" indent="0" algn="ctr" defTabSz="1866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200" kern="1200" dirty="0"/>
            <a:t>Patti</a:t>
          </a:r>
        </a:p>
      </dsp:txBody>
      <dsp:txXfrm>
        <a:off x="1715246" y="2757333"/>
        <a:ext cx="3933919" cy="236035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6A4BA8-F599-FA43-9081-C58D634E4F48}">
      <dsp:nvSpPr>
        <dsp:cNvPr id="0" name=""/>
        <dsp:cNvSpPr/>
      </dsp:nvSpPr>
      <dsp:spPr>
        <a:xfrm>
          <a:off x="0" y="14400"/>
          <a:ext cx="5910677" cy="5091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just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b="0" i="0" kern="1200" dirty="0" err="1"/>
            <a:t>Stato</a:t>
          </a:r>
          <a:r>
            <a:rPr lang="en-GB" sz="3400" b="0" i="0" kern="1200" dirty="0"/>
            <a:t>, </a:t>
          </a:r>
          <a:r>
            <a:rPr lang="en-GB" sz="3400" b="0" i="0" kern="1200" dirty="0" err="1"/>
            <a:t>Regioni</a:t>
          </a:r>
          <a:r>
            <a:rPr lang="en-GB" sz="3400" b="0" i="0" kern="1200" dirty="0"/>
            <a:t>, </a:t>
          </a:r>
          <a:r>
            <a:rPr lang="en-GB" sz="3400" b="0" i="0" kern="1200" dirty="0" err="1"/>
            <a:t>Città</a:t>
          </a:r>
          <a:r>
            <a:rPr lang="en-GB" sz="3400" b="0" i="0" kern="1200" dirty="0"/>
            <a:t> </a:t>
          </a:r>
          <a:r>
            <a:rPr lang="en-GB" sz="3400" b="0" i="0" kern="1200" dirty="0" err="1"/>
            <a:t>metropolitane</a:t>
          </a:r>
          <a:r>
            <a:rPr lang="en-GB" sz="3400" b="0" i="0" kern="1200" dirty="0"/>
            <a:t>, Province e </a:t>
          </a:r>
          <a:r>
            <a:rPr lang="en-GB" sz="3400" b="0" i="0" kern="1200" dirty="0" err="1"/>
            <a:t>Comuni</a:t>
          </a:r>
          <a:r>
            <a:rPr lang="en-GB" sz="3400" b="0" i="0" kern="1200" dirty="0"/>
            <a:t> </a:t>
          </a:r>
          <a:r>
            <a:rPr lang="en-GB" sz="3400" b="0" i="0" kern="1200" dirty="0" err="1"/>
            <a:t>favoriscono</a:t>
          </a:r>
          <a:r>
            <a:rPr lang="en-GB" sz="3400" b="0" i="0" kern="1200" dirty="0"/>
            <a:t> </a:t>
          </a:r>
          <a:r>
            <a:rPr lang="en-GB" sz="3400" b="0" i="0" kern="1200" dirty="0" err="1"/>
            <a:t>l'autonoma</a:t>
          </a:r>
          <a:r>
            <a:rPr lang="en-GB" sz="3400" b="0" i="0" kern="1200" dirty="0"/>
            <a:t> </a:t>
          </a:r>
          <a:r>
            <a:rPr lang="en-GB" sz="3400" b="0" i="0" kern="1200" dirty="0" err="1"/>
            <a:t>iniziativa</a:t>
          </a:r>
          <a:r>
            <a:rPr lang="en-GB" sz="3400" b="0" i="0" kern="1200" dirty="0"/>
            <a:t> </a:t>
          </a:r>
          <a:r>
            <a:rPr lang="en-GB" sz="3400" b="0" i="0" kern="1200" dirty="0" err="1"/>
            <a:t>dei</a:t>
          </a:r>
          <a:r>
            <a:rPr lang="en-GB" sz="3400" b="0" i="0" kern="1200" dirty="0"/>
            <a:t> </a:t>
          </a:r>
          <a:r>
            <a:rPr lang="en-GB" sz="3400" b="0" i="0" kern="1200" dirty="0" err="1"/>
            <a:t>cittadini</a:t>
          </a:r>
          <a:r>
            <a:rPr lang="en-GB" sz="3400" b="0" i="0" kern="1200" dirty="0"/>
            <a:t>, </a:t>
          </a:r>
          <a:r>
            <a:rPr lang="en-GB" sz="3400" b="0" i="0" kern="1200" dirty="0" err="1"/>
            <a:t>singoli</a:t>
          </a:r>
          <a:r>
            <a:rPr lang="en-GB" sz="3400" b="0" i="0" kern="1200" dirty="0"/>
            <a:t> e </a:t>
          </a:r>
          <a:r>
            <a:rPr lang="en-GB" sz="3400" b="0" i="0" kern="1200" dirty="0" err="1"/>
            <a:t>associati</a:t>
          </a:r>
          <a:r>
            <a:rPr lang="en-GB" sz="3400" b="0" i="0" kern="1200" dirty="0"/>
            <a:t>, per lo </a:t>
          </a:r>
          <a:r>
            <a:rPr lang="en-GB" sz="3400" b="0" i="0" kern="1200" dirty="0" err="1"/>
            <a:t>svolgimento</a:t>
          </a:r>
          <a:r>
            <a:rPr lang="en-GB" sz="3400" b="0" i="0" kern="1200" dirty="0"/>
            <a:t> di </a:t>
          </a:r>
          <a:r>
            <a:rPr lang="en-GB" sz="3400" b="0" i="0" kern="1200" dirty="0" err="1"/>
            <a:t>attività</a:t>
          </a:r>
          <a:r>
            <a:rPr lang="en-GB" sz="3400" b="0" i="0" kern="1200" dirty="0"/>
            <a:t> di interesse </a:t>
          </a:r>
          <a:r>
            <a:rPr lang="en-GB" sz="3400" b="0" i="0" kern="1200" dirty="0" err="1"/>
            <a:t>generale</a:t>
          </a:r>
          <a:r>
            <a:rPr lang="en-GB" sz="3400" b="0" i="0" kern="1200" dirty="0"/>
            <a:t>, </a:t>
          </a:r>
          <a:r>
            <a:rPr lang="en-GB" sz="3400" b="0" i="0" kern="1200" dirty="0" err="1"/>
            <a:t>sulla</a:t>
          </a:r>
          <a:r>
            <a:rPr lang="en-GB" sz="3400" b="0" i="0" kern="1200" dirty="0"/>
            <a:t> base del principio di </a:t>
          </a:r>
          <a:r>
            <a:rPr lang="en-GB" sz="3400" b="0" i="0" kern="1200" dirty="0" err="1"/>
            <a:t>sussidiarietà</a:t>
          </a:r>
          <a:endParaRPr lang="en-IT" sz="3400" kern="1200" dirty="0"/>
        </a:p>
      </dsp:txBody>
      <dsp:txXfrm>
        <a:off x="248563" y="262963"/>
        <a:ext cx="5413551" cy="4594714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E07FA8-4E58-9744-B341-30F8DE17AF07}">
      <dsp:nvSpPr>
        <dsp:cNvPr id="0" name=""/>
        <dsp:cNvSpPr/>
      </dsp:nvSpPr>
      <dsp:spPr>
        <a:xfrm>
          <a:off x="909" y="255205"/>
          <a:ext cx="3546818" cy="21280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 dirty="0"/>
            <a:t>Art. 56</a:t>
          </a:r>
        </a:p>
      </dsp:txBody>
      <dsp:txXfrm>
        <a:off x="909" y="255205"/>
        <a:ext cx="3546818" cy="2128090"/>
      </dsp:txXfrm>
    </dsp:sp>
    <dsp:sp modelId="{7D486739-4986-764E-BBBE-DC872A460D71}">
      <dsp:nvSpPr>
        <dsp:cNvPr id="0" name=""/>
        <dsp:cNvSpPr/>
      </dsp:nvSpPr>
      <dsp:spPr>
        <a:xfrm>
          <a:off x="3902409" y="255205"/>
          <a:ext cx="3546818" cy="21280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 dirty="0" err="1"/>
            <a:t>Attività</a:t>
          </a:r>
          <a:r>
            <a:rPr lang="en-GB" sz="4300" kern="1200" dirty="0"/>
            <a:t> di interesse </a:t>
          </a:r>
          <a:r>
            <a:rPr lang="en-GB" sz="4300" kern="1200" dirty="0" err="1"/>
            <a:t>generale</a:t>
          </a:r>
          <a:endParaRPr lang="en-GB" sz="4300" kern="1200" dirty="0"/>
        </a:p>
      </dsp:txBody>
      <dsp:txXfrm>
        <a:off x="3902409" y="255205"/>
        <a:ext cx="3546818" cy="2128090"/>
      </dsp:txXfrm>
    </dsp:sp>
    <dsp:sp modelId="{E748AB54-88DD-B64B-BD32-813D8002AE87}">
      <dsp:nvSpPr>
        <dsp:cNvPr id="0" name=""/>
        <dsp:cNvSpPr/>
      </dsp:nvSpPr>
      <dsp:spPr>
        <a:xfrm>
          <a:off x="1951659" y="2737978"/>
          <a:ext cx="3546818" cy="21280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830" tIns="163830" rIns="163830" bIns="16383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300" kern="1200" dirty="0" err="1"/>
            <a:t>Soci</a:t>
          </a:r>
          <a:r>
            <a:rPr lang="en-GB" sz="4300" kern="1200" dirty="0"/>
            <a:t> e </a:t>
          </a:r>
          <a:r>
            <a:rPr lang="en-GB" sz="4300" kern="1200" dirty="0" err="1"/>
            <a:t>cittadini</a:t>
          </a:r>
          <a:r>
            <a:rPr lang="en-GB" sz="4300" kern="1200" dirty="0"/>
            <a:t> </a:t>
          </a:r>
          <a:r>
            <a:rPr lang="en-GB" sz="4300" kern="1200" dirty="0" err="1"/>
            <a:t>volontari</a:t>
          </a:r>
          <a:endParaRPr lang="en-GB" sz="4300" kern="1200" dirty="0"/>
        </a:p>
      </dsp:txBody>
      <dsp:txXfrm>
        <a:off x="1951659" y="2737978"/>
        <a:ext cx="3546818" cy="2128090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E365FC-0748-9245-8D25-443A73978418}">
      <dsp:nvSpPr>
        <dsp:cNvPr id="0" name=""/>
        <dsp:cNvSpPr/>
      </dsp:nvSpPr>
      <dsp:spPr>
        <a:xfrm>
          <a:off x="0" y="223539"/>
          <a:ext cx="2337097" cy="14022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/>
            <a:t>Avviso</a:t>
          </a:r>
          <a:endParaRPr lang="en-GB" sz="2400" kern="1200" dirty="0"/>
        </a:p>
      </dsp:txBody>
      <dsp:txXfrm>
        <a:off x="0" y="223539"/>
        <a:ext cx="2337097" cy="1402258"/>
      </dsp:txXfrm>
    </dsp:sp>
    <dsp:sp modelId="{2D96B88D-30A9-6C46-885B-FFE929DD29E6}">
      <dsp:nvSpPr>
        <dsp:cNvPr id="0" name=""/>
        <dsp:cNvSpPr/>
      </dsp:nvSpPr>
      <dsp:spPr>
        <a:xfrm>
          <a:off x="2570807" y="223539"/>
          <a:ext cx="2337097" cy="14022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/>
            <a:t>Esperienza</a:t>
          </a:r>
          <a:endParaRPr lang="en-GB" sz="2400" kern="1200" dirty="0"/>
        </a:p>
      </dsp:txBody>
      <dsp:txXfrm>
        <a:off x="2570807" y="223539"/>
        <a:ext cx="2337097" cy="1402258"/>
      </dsp:txXfrm>
    </dsp:sp>
    <dsp:sp modelId="{1F307309-DC0F-CE4C-B9DC-3DC9B0FB073D}">
      <dsp:nvSpPr>
        <dsp:cNvPr id="0" name=""/>
        <dsp:cNvSpPr/>
      </dsp:nvSpPr>
      <dsp:spPr>
        <a:xfrm>
          <a:off x="5141614" y="223539"/>
          <a:ext cx="2337097" cy="1402258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/>
            <a:t>Rimborsi</a:t>
          </a:r>
          <a:endParaRPr lang="en-GB" sz="2400" kern="1200" dirty="0"/>
        </a:p>
      </dsp:txBody>
      <dsp:txXfrm>
        <a:off x="5141614" y="223539"/>
        <a:ext cx="2337097" cy="1402258"/>
      </dsp:txXfrm>
    </dsp:sp>
    <dsp:sp modelId="{99654A52-8970-2241-9E1B-A559B5DE66E1}">
      <dsp:nvSpPr>
        <dsp:cNvPr id="0" name=""/>
        <dsp:cNvSpPr/>
      </dsp:nvSpPr>
      <dsp:spPr>
        <a:xfrm>
          <a:off x="0" y="1859508"/>
          <a:ext cx="2337097" cy="1402258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/>
            <a:t>Azioni</a:t>
          </a:r>
          <a:endParaRPr lang="en-GB" sz="2400" kern="1200" dirty="0"/>
        </a:p>
      </dsp:txBody>
      <dsp:txXfrm>
        <a:off x="0" y="1859508"/>
        <a:ext cx="2337097" cy="1402258"/>
      </dsp:txXfrm>
    </dsp:sp>
    <dsp:sp modelId="{FD75554C-33D2-9140-B36F-B8FB69E3C46F}">
      <dsp:nvSpPr>
        <dsp:cNvPr id="0" name=""/>
        <dsp:cNvSpPr/>
      </dsp:nvSpPr>
      <dsp:spPr>
        <a:xfrm>
          <a:off x="2570807" y="1859508"/>
          <a:ext cx="2337097" cy="1402258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/>
            <a:t>Monitoraggio</a:t>
          </a:r>
          <a:endParaRPr lang="en-GB" sz="2400" kern="1200" dirty="0"/>
        </a:p>
      </dsp:txBody>
      <dsp:txXfrm>
        <a:off x="2570807" y="1859508"/>
        <a:ext cx="2337097" cy="1402258"/>
      </dsp:txXfrm>
    </dsp:sp>
    <dsp:sp modelId="{4F670F5B-BE75-8940-A9D0-9F4CA975D382}">
      <dsp:nvSpPr>
        <dsp:cNvPr id="0" name=""/>
        <dsp:cNvSpPr/>
      </dsp:nvSpPr>
      <dsp:spPr>
        <a:xfrm>
          <a:off x="5141614" y="1859508"/>
          <a:ext cx="2337097" cy="140225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/>
            <a:t>Rendicontazione</a:t>
          </a:r>
          <a:endParaRPr lang="en-GB" sz="2400" kern="1200" dirty="0"/>
        </a:p>
      </dsp:txBody>
      <dsp:txXfrm>
        <a:off x="5141614" y="1859508"/>
        <a:ext cx="2337097" cy="1402258"/>
      </dsp:txXfrm>
    </dsp:sp>
    <dsp:sp modelId="{1A3B911E-241A-ED46-A881-223232D0FDD4}">
      <dsp:nvSpPr>
        <dsp:cNvPr id="0" name=""/>
        <dsp:cNvSpPr/>
      </dsp:nvSpPr>
      <dsp:spPr>
        <a:xfrm>
          <a:off x="2570807" y="3495476"/>
          <a:ext cx="2337097" cy="140225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400" kern="1200" dirty="0" err="1"/>
            <a:t>Valutazione</a:t>
          </a:r>
          <a:endParaRPr lang="en-GB" sz="2400" kern="1200" dirty="0"/>
        </a:p>
      </dsp:txBody>
      <dsp:txXfrm>
        <a:off x="2570807" y="3495476"/>
        <a:ext cx="2337097" cy="1402258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0D32013-AD28-D244-89BD-512DEAE2BBFA}">
      <dsp:nvSpPr>
        <dsp:cNvPr id="0" name=""/>
        <dsp:cNvSpPr/>
      </dsp:nvSpPr>
      <dsp:spPr>
        <a:xfrm>
          <a:off x="1663575" y="1426"/>
          <a:ext cx="3937248" cy="2362348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 err="1"/>
            <a:t>proposte</a:t>
          </a:r>
          <a:endParaRPr lang="en-GB" sz="6500" kern="1200" dirty="0"/>
        </a:p>
      </dsp:txBody>
      <dsp:txXfrm>
        <a:off x="1663575" y="1426"/>
        <a:ext cx="3937248" cy="2362348"/>
      </dsp:txXfrm>
    </dsp:sp>
    <dsp:sp modelId="{83AA2590-6CCB-7F44-99E3-66B36F67C643}">
      <dsp:nvSpPr>
        <dsp:cNvPr id="0" name=""/>
        <dsp:cNvSpPr/>
      </dsp:nvSpPr>
      <dsp:spPr>
        <a:xfrm>
          <a:off x="1663575" y="2757499"/>
          <a:ext cx="3937248" cy="2362348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6500" kern="1200" dirty="0" err="1"/>
            <a:t>progetto</a:t>
          </a:r>
          <a:endParaRPr lang="en-GB" sz="6500" kern="1200" dirty="0"/>
        </a:p>
      </dsp:txBody>
      <dsp:txXfrm>
        <a:off x="1663575" y="2757499"/>
        <a:ext cx="3937248" cy="2362348"/>
      </dsp:txXfrm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240FCC3-B86E-AC40-84C2-9F7B1DC5EC7F}">
      <dsp:nvSpPr>
        <dsp:cNvPr id="0" name=""/>
        <dsp:cNvSpPr/>
      </dsp:nvSpPr>
      <dsp:spPr>
        <a:xfrm>
          <a:off x="1670401" y="1013"/>
          <a:ext cx="3937883" cy="236273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500" kern="1200" dirty="0" err="1"/>
            <a:t>convenzioni</a:t>
          </a:r>
          <a:endParaRPr lang="en-GB" sz="5500" kern="1200" dirty="0"/>
        </a:p>
      </dsp:txBody>
      <dsp:txXfrm>
        <a:off x="1670401" y="1013"/>
        <a:ext cx="3937883" cy="2362730"/>
      </dsp:txXfrm>
    </dsp:sp>
    <dsp:sp modelId="{0739DA01-98C9-5242-A6DB-10BAFCE3781D}">
      <dsp:nvSpPr>
        <dsp:cNvPr id="0" name=""/>
        <dsp:cNvSpPr/>
      </dsp:nvSpPr>
      <dsp:spPr>
        <a:xfrm>
          <a:off x="1670401" y="2757531"/>
          <a:ext cx="3937883" cy="236273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9550" tIns="209550" rIns="209550" bIns="2095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5500" kern="1200" dirty="0" err="1"/>
            <a:t>rimborsi</a:t>
          </a:r>
          <a:endParaRPr lang="en-GB" sz="5500" kern="1200" dirty="0"/>
        </a:p>
      </dsp:txBody>
      <dsp:txXfrm>
        <a:off x="1670401" y="2757531"/>
        <a:ext cx="3937883" cy="2362730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BA1ACEE-E06C-C043-8C04-3C6ED02A4B9A}">
      <dsp:nvSpPr>
        <dsp:cNvPr id="0" name=""/>
        <dsp:cNvSpPr/>
      </dsp:nvSpPr>
      <dsp:spPr>
        <a:xfrm>
          <a:off x="0" y="2098"/>
          <a:ext cx="2535520" cy="15213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/>
            <a:t>VIS</a:t>
          </a:r>
        </a:p>
      </dsp:txBody>
      <dsp:txXfrm>
        <a:off x="0" y="2098"/>
        <a:ext cx="2535520" cy="1521312"/>
      </dsp:txXfrm>
    </dsp:sp>
    <dsp:sp modelId="{E356FBAA-A3E7-DE4A-9F0A-2E153A3D510D}">
      <dsp:nvSpPr>
        <dsp:cNvPr id="0" name=""/>
        <dsp:cNvSpPr/>
      </dsp:nvSpPr>
      <dsp:spPr>
        <a:xfrm>
          <a:off x="3457292" y="28569"/>
          <a:ext cx="2535520" cy="1521312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 err="1"/>
            <a:t>Metodo</a:t>
          </a:r>
          <a:endParaRPr lang="en-GB" sz="2700" kern="1200" dirty="0"/>
        </a:p>
      </dsp:txBody>
      <dsp:txXfrm>
        <a:off x="3457292" y="28569"/>
        <a:ext cx="2535520" cy="1521312"/>
      </dsp:txXfrm>
    </dsp:sp>
    <dsp:sp modelId="{9AD1A122-7F54-D746-BB89-421746ED6FFE}">
      <dsp:nvSpPr>
        <dsp:cNvPr id="0" name=""/>
        <dsp:cNvSpPr/>
      </dsp:nvSpPr>
      <dsp:spPr>
        <a:xfrm>
          <a:off x="1543050" y="1749366"/>
          <a:ext cx="2535520" cy="1521312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 err="1"/>
            <a:t>Indicatori</a:t>
          </a:r>
          <a:endParaRPr lang="en-GB" sz="2700" kern="1200" dirty="0"/>
        </a:p>
      </dsp:txBody>
      <dsp:txXfrm>
        <a:off x="1543050" y="1749366"/>
        <a:ext cx="2535520" cy="1521312"/>
      </dsp:txXfrm>
    </dsp:sp>
    <dsp:sp modelId="{75339C04-4D85-2D46-9B44-D24EF84A7C96}">
      <dsp:nvSpPr>
        <dsp:cNvPr id="0" name=""/>
        <dsp:cNvSpPr/>
      </dsp:nvSpPr>
      <dsp:spPr>
        <a:xfrm>
          <a:off x="4914616" y="1690963"/>
          <a:ext cx="2535520" cy="1521312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 err="1"/>
            <a:t>Riconoscimento</a:t>
          </a:r>
          <a:r>
            <a:rPr lang="en-GB" sz="2700" kern="1200" dirty="0"/>
            <a:t> per la VIS</a:t>
          </a:r>
        </a:p>
      </dsp:txBody>
      <dsp:txXfrm>
        <a:off x="4914616" y="1690963"/>
        <a:ext cx="2535520" cy="1521312"/>
      </dsp:txXfrm>
    </dsp:sp>
    <dsp:sp modelId="{355D219D-CC90-0048-8C63-F25799FFABD5}">
      <dsp:nvSpPr>
        <dsp:cNvPr id="0" name=""/>
        <dsp:cNvSpPr/>
      </dsp:nvSpPr>
      <dsp:spPr>
        <a:xfrm>
          <a:off x="3880495" y="3496770"/>
          <a:ext cx="2535520" cy="1521312"/>
        </a:xfrm>
        <a:prstGeom prst="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700" kern="1200" dirty="0" err="1"/>
            <a:t>Comunicazione</a:t>
          </a:r>
          <a:endParaRPr lang="en-GB" sz="2700" kern="1200" dirty="0"/>
        </a:p>
      </dsp:txBody>
      <dsp:txXfrm>
        <a:off x="3880495" y="3496770"/>
        <a:ext cx="2535520" cy="1521312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D6891A-C458-C049-B28F-52D46B224AC5}">
      <dsp:nvSpPr>
        <dsp:cNvPr id="0" name=""/>
        <dsp:cNvSpPr/>
      </dsp:nvSpPr>
      <dsp:spPr>
        <a:xfrm>
          <a:off x="909" y="255205"/>
          <a:ext cx="3546818" cy="212809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/>
            <a:t>Format</a:t>
          </a:r>
        </a:p>
      </dsp:txBody>
      <dsp:txXfrm>
        <a:off x="909" y="255205"/>
        <a:ext cx="3546818" cy="2128090"/>
      </dsp:txXfrm>
    </dsp:sp>
    <dsp:sp modelId="{3A39905C-7B34-D54A-AB0D-623301FEEE00}">
      <dsp:nvSpPr>
        <dsp:cNvPr id="0" name=""/>
        <dsp:cNvSpPr/>
      </dsp:nvSpPr>
      <dsp:spPr>
        <a:xfrm>
          <a:off x="3902409" y="255205"/>
          <a:ext cx="3546818" cy="212809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 err="1"/>
            <a:t>Modalità</a:t>
          </a:r>
          <a:endParaRPr lang="en-GB" sz="3800" kern="1200" dirty="0"/>
        </a:p>
      </dsp:txBody>
      <dsp:txXfrm>
        <a:off x="3902409" y="255205"/>
        <a:ext cx="3546818" cy="2128090"/>
      </dsp:txXfrm>
    </dsp:sp>
    <dsp:sp modelId="{F57653BD-11C4-5346-82B6-ECC32490F3B7}">
      <dsp:nvSpPr>
        <dsp:cNvPr id="0" name=""/>
        <dsp:cNvSpPr/>
      </dsp:nvSpPr>
      <dsp:spPr>
        <a:xfrm>
          <a:off x="909" y="2737978"/>
          <a:ext cx="3546818" cy="2128090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 err="1"/>
            <a:t>Riscontro</a:t>
          </a:r>
          <a:endParaRPr lang="en-GB" sz="3800" kern="1200" dirty="0"/>
        </a:p>
      </dsp:txBody>
      <dsp:txXfrm>
        <a:off x="909" y="2737978"/>
        <a:ext cx="3546818" cy="2128090"/>
      </dsp:txXfrm>
    </dsp:sp>
    <dsp:sp modelId="{E24F82D0-D9EB-894D-8601-258DE1143DC3}">
      <dsp:nvSpPr>
        <dsp:cNvPr id="0" name=""/>
        <dsp:cNvSpPr/>
      </dsp:nvSpPr>
      <dsp:spPr>
        <a:xfrm>
          <a:off x="3902409" y="2737978"/>
          <a:ext cx="3546818" cy="2128090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800" kern="1200" dirty="0" err="1"/>
            <a:t>Riconoscimento</a:t>
          </a:r>
          <a:endParaRPr lang="en-GB" sz="3800" kern="1200" dirty="0"/>
        </a:p>
      </dsp:txBody>
      <dsp:txXfrm>
        <a:off x="3902409" y="2737978"/>
        <a:ext cx="3546818" cy="2128090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5CF51A-B2DA-FE4B-A70D-343C0E04C7DB}">
      <dsp:nvSpPr>
        <dsp:cNvPr id="0" name=""/>
        <dsp:cNvSpPr/>
      </dsp:nvSpPr>
      <dsp:spPr>
        <a:xfrm>
          <a:off x="885" y="317103"/>
          <a:ext cx="3451591" cy="207095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900" kern="1200" dirty="0" err="1"/>
            <a:t>Evidenza</a:t>
          </a:r>
          <a:r>
            <a:rPr lang="en-GB" sz="4900" kern="1200" dirty="0"/>
            <a:t> </a:t>
          </a:r>
          <a:r>
            <a:rPr lang="en-GB" sz="4900" kern="1200" dirty="0" err="1"/>
            <a:t>dei</a:t>
          </a:r>
          <a:r>
            <a:rPr lang="en-GB" sz="4900" kern="1200" dirty="0"/>
            <a:t> </a:t>
          </a:r>
          <a:r>
            <a:rPr lang="en-GB" sz="4900" kern="1200" dirty="0" err="1"/>
            <a:t>risultati</a:t>
          </a:r>
          <a:endParaRPr lang="en-GB" sz="4900" kern="1200" dirty="0"/>
        </a:p>
      </dsp:txBody>
      <dsp:txXfrm>
        <a:off x="885" y="317103"/>
        <a:ext cx="3451591" cy="2070954"/>
      </dsp:txXfrm>
    </dsp:sp>
    <dsp:sp modelId="{E05E83EB-B80B-FE48-9081-E2B7315855B0}">
      <dsp:nvSpPr>
        <dsp:cNvPr id="0" name=""/>
        <dsp:cNvSpPr/>
      </dsp:nvSpPr>
      <dsp:spPr>
        <a:xfrm>
          <a:off x="3797635" y="317103"/>
          <a:ext cx="3451591" cy="207095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900" kern="1200" dirty="0" err="1"/>
            <a:t>Impiego</a:t>
          </a:r>
          <a:r>
            <a:rPr lang="en-GB" sz="4900" kern="1200" dirty="0"/>
            <a:t> </a:t>
          </a:r>
          <a:r>
            <a:rPr lang="en-GB" sz="4900" kern="1200" dirty="0" err="1"/>
            <a:t>delle</a:t>
          </a:r>
          <a:r>
            <a:rPr lang="en-GB" sz="4900" kern="1200" dirty="0"/>
            <a:t> </a:t>
          </a:r>
          <a:r>
            <a:rPr lang="en-GB" sz="4900" kern="1200" dirty="0" err="1"/>
            <a:t>risorse</a:t>
          </a:r>
          <a:endParaRPr lang="en-GB" sz="4900" kern="1200" dirty="0"/>
        </a:p>
      </dsp:txBody>
      <dsp:txXfrm>
        <a:off x="3797635" y="317103"/>
        <a:ext cx="3451591" cy="2070954"/>
      </dsp:txXfrm>
    </dsp:sp>
    <dsp:sp modelId="{041BD988-E137-8647-9817-EB3793619DAA}">
      <dsp:nvSpPr>
        <dsp:cNvPr id="0" name=""/>
        <dsp:cNvSpPr/>
      </dsp:nvSpPr>
      <dsp:spPr>
        <a:xfrm>
          <a:off x="1899260" y="2733217"/>
          <a:ext cx="3451591" cy="207095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6690" tIns="186690" rIns="186690" bIns="186690" numCol="1" spcCol="1270" anchor="ctr" anchorCtr="0">
          <a:noAutofit/>
        </a:bodyPr>
        <a:lstStyle/>
        <a:p>
          <a:pPr marL="0" lvl="0" indent="0" algn="ctr" defTabSz="2178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900" kern="1200" dirty="0"/>
            <a:t>Intermedia e finale</a:t>
          </a:r>
        </a:p>
      </dsp:txBody>
      <dsp:txXfrm>
        <a:off x="1899260" y="2733217"/>
        <a:ext cx="3451591" cy="2070954"/>
      </dsp:txXfrm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002D20-A3A0-0942-BDE4-066815613591}">
      <dsp:nvSpPr>
        <dsp:cNvPr id="0" name=""/>
        <dsp:cNvSpPr/>
      </dsp:nvSpPr>
      <dsp:spPr>
        <a:xfrm>
          <a:off x="902" y="272890"/>
          <a:ext cx="3519610" cy="2111766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 err="1"/>
            <a:t>Strumenti</a:t>
          </a:r>
          <a:r>
            <a:rPr lang="en-GB" sz="4400" kern="1200" dirty="0"/>
            <a:t> di </a:t>
          </a:r>
          <a:r>
            <a:rPr lang="en-GB" sz="4400" kern="1200" dirty="0" err="1"/>
            <a:t>monitoraggio</a:t>
          </a:r>
          <a:endParaRPr lang="en-GB" sz="4400" kern="1200" dirty="0"/>
        </a:p>
      </dsp:txBody>
      <dsp:txXfrm>
        <a:off x="902" y="272890"/>
        <a:ext cx="3519610" cy="2111766"/>
      </dsp:txXfrm>
    </dsp:sp>
    <dsp:sp modelId="{1C98C782-3293-EB4F-947E-ED70CA7246FC}">
      <dsp:nvSpPr>
        <dsp:cNvPr id="0" name=""/>
        <dsp:cNvSpPr/>
      </dsp:nvSpPr>
      <dsp:spPr>
        <a:xfrm>
          <a:off x="3872474" y="272890"/>
          <a:ext cx="3519610" cy="2111766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 err="1"/>
            <a:t>Modalità</a:t>
          </a:r>
          <a:r>
            <a:rPr lang="en-GB" sz="4400" kern="1200" dirty="0"/>
            <a:t> di </a:t>
          </a:r>
          <a:r>
            <a:rPr lang="en-GB" sz="4400" kern="1200" dirty="0" err="1"/>
            <a:t>controllo</a:t>
          </a:r>
          <a:endParaRPr lang="en-GB" sz="4400" kern="1200" dirty="0"/>
        </a:p>
      </dsp:txBody>
      <dsp:txXfrm>
        <a:off x="3872474" y="272890"/>
        <a:ext cx="3519610" cy="2111766"/>
      </dsp:txXfrm>
    </dsp:sp>
    <dsp:sp modelId="{329666BF-55BE-FB4E-B133-72479F8A5357}">
      <dsp:nvSpPr>
        <dsp:cNvPr id="0" name=""/>
        <dsp:cNvSpPr/>
      </dsp:nvSpPr>
      <dsp:spPr>
        <a:xfrm>
          <a:off x="902" y="2736618"/>
          <a:ext cx="3519610" cy="2111766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/>
            <a:t>Auto-</a:t>
          </a:r>
          <a:r>
            <a:rPr lang="en-GB" sz="4400" kern="1200" dirty="0" err="1"/>
            <a:t>monitoraggio</a:t>
          </a:r>
          <a:endParaRPr lang="en-GB" sz="4400" kern="1200" dirty="0"/>
        </a:p>
      </dsp:txBody>
      <dsp:txXfrm>
        <a:off x="902" y="2736618"/>
        <a:ext cx="3519610" cy="2111766"/>
      </dsp:txXfrm>
    </dsp:sp>
    <dsp:sp modelId="{52BC03D4-793A-F34B-B6AB-3B7F6500A9FF}">
      <dsp:nvSpPr>
        <dsp:cNvPr id="0" name=""/>
        <dsp:cNvSpPr/>
      </dsp:nvSpPr>
      <dsp:spPr>
        <a:xfrm>
          <a:off x="3872474" y="2736618"/>
          <a:ext cx="3519610" cy="2111766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167640" rIns="167640" bIns="167640" numCol="1" spcCol="1270" anchor="ctr" anchorCtr="0">
          <a:noAutofit/>
        </a:bodyPr>
        <a:lstStyle/>
        <a:p>
          <a:pPr marL="0" lvl="0" indent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4400" kern="1200" dirty="0"/>
            <a:t> </a:t>
          </a:r>
          <a:r>
            <a:rPr lang="en-GB" sz="4400" kern="1200" dirty="0" err="1"/>
            <a:t>Reportistica</a:t>
          </a:r>
          <a:endParaRPr lang="en-GB" sz="4400" kern="1200" dirty="0"/>
        </a:p>
      </dsp:txBody>
      <dsp:txXfrm>
        <a:off x="3872474" y="2736618"/>
        <a:ext cx="3519610" cy="211176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33A0574-A195-FA40-8C99-8DA76B84D033}">
      <dsp:nvSpPr>
        <dsp:cNvPr id="0" name=""/>
        <dsp:cNvSpPr/>
      </dsp:nvSpPr>
      <dsp:spPr>
        <a:xfrm>
          <a:off x="0" y="292859"/>
          <a:ext cx="5910677" cy="4534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9540" tIns="129540" rIns="129540" bIns="12954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400" kern="1200"/>
            <a:t>Il CTS </a:t>
          </a:r>
          <a:r>
            <a:rPr lang="en-GB" sz="3400" kern="1200" dirty="0" err="1"/>
            <a:t>muove</a:t>
          </a:r>
          <a:r>
            <a:rPr lang="en-GB" sz="3400" kern="1200" dirty="0"/>
            <a:t> </a:t>
          </a:r>
          <a:r>
            <a:rPr lang="en-GB" sz="3400" kern="1200" dirty="0" err="1"/>
            <a:t>dalla</a:t>
          </a:r>
          <a:r>
            <a:rPr lang="en-GB" sz="3400" kern="1200" dirty="0"/>
            <a:t> </a:t>
          </a:r>
          <a:r>
            <a:rPr lang="en-GB" sz="3400" kern="1200" dirty="0" err="1"/>
            <a:t>considerazione</a:t>
          </a:r>
          <a:r>
            <a:rPr lang="en-GB" sz="3400" kern="1200" dirty="0"/>
            <a:t> </a:t>
          </a:r>
          <a:r>
            <a:rPr lang="en-GB" sz="3400" kern="1200" dirty="0" err="1"/>
            <a:t>che</a:t>
          </a:r>
          <a:r>
            <a:rPr lang="en-GB" sz="3400" kern="1200" dirty="0"/>
            <a:t> le </a:t>
          </a:r>
          <a:r>
            <a:rPr lang="en-GB" sz="3400" kern="1200" dirty="0" err="1"/>
            <a:t>finalità</a:t>
          </a:r>
          <a:r>
            <a:rPr lang="en-GB" sz="3400" kern="1200" dirty="0"/>
            <a:t> </a:t>
          </a:r>
          <a:r>
            <a:rPr lang="en-GB" sz="3400" kern="1200" dirty="0" err="1"/>
            <a:t>perseguite</a:t>
          </a:r>
          <a:r>
            <a:rPr lang="en-GB" sz="3400" kern="1200" dirty="0"/>
            <a:t> </a:t>
          </a:r>
          <a:r>
            <a:rPr lang="en-GB" sz="3400" kern="1200" dirty="0" err="1"/>
            <a:t>dagli</a:t>
          </a:r>
          <a:r>
            <a:rPr lang="en-GB" sz="3400" kern="1200" dirty="0"/>
            <a:t> ETS </a:t>
          </a:r>
          <a:r>
            <a:rPr lang="en-GB" sz="3400" kern="1200" dirty="0" err="1"/>
            <a:t>siano</a:t>
          </a:r>
          <a:r>
            <a:rPr lang="en-GB" sz="3400" kern="1200" dirty="0"/>
            <a:t> </a:t>
          </a:r>
          <a:r>
            <a:rPr lang="en-GB" sz="3400" kern="1200" dirty="0" err="1"/>
            <a:t>finalità</a:t>
          </a:r>
          <a:r>
            <a:rPr lang="en-GB" sz="3400" kern="1200" dirty="0"/>
            <a:t> </a:t>
          </a:r>
          <a:r>
            <a:rPr lang="en-GB" sz="3400" kern="1200" dirty="0" err="1"/>
            <a:t>civiche</a:t>
          </a:r>
          <a:r>
            <a:rPr lang="en-GB" sz="3400" kern="1200" dirty="0"/>
            <a:t>, </a:t>
          </a:r>
          <a:r>
            <a:rPr lang="en-GB" sz="3400" kern="1200" dirty="0" err="1"/>
            <a:t>solidaristiche</a:t>
          </a:r>
          <a:r>
            <a:rPr lang="en-GB" sz="3400" kern="1200" dirty="0"/>
            <a:t> e di </a:t>
          </a:r>
          <a:r>
            <a:rPr lang="en-GB" sz="3400" kern="1200" dirty="0" err="1"/>
            <a:t>utilità</a:t>
          </a:r>
          <a:r>
            <a:rPr lang="en-GB" sz="3400" kern="1200" dirty="0"/>
            <a:t> </a:t>
          </a:r>
          <a:r>
            <a:rPr lang="en-GB" sz="3400" kern="1200" dirty="0" err="1"/>
            <a:t>sociale</a:t>
          </a:r>
          <a:r>
            <a:rPr lang="en-GB" sz="3400" kern="1200" dirty="0"/>
            <a:t> e </a:t>
          </a:r>
          <a:r>
            <a:rPr lang="en-GB" sz="3400" kern="1200" dirty="0" err="1"/>
            <a:t>convergenti</a:t>
          </a:r>
          <a:r>
            <a:rPr lang="en-GB" sz="3400" kern="1200" dirty="0"/>
            <a:t> con quelle </a:t>
          </a:r>
          <a:r>
            <a:rPr lang="en-GB" sz="3400" kern="1200" dirty="0" err="1"/>
            <a:t>svolte</a:t>
          </a:r>
          <a:r>
            <a:rPr lang="en-GB" sz="3400" kern="1200" dirty="0"/>
            <a:t> </a:t>
          </a:r>
          <a:r>
            <a:rPr lang="en-GB" sz="3400" kern="1200" dirty="0" err="1"/>
            <a:t>dalla</a:t>
          </a:r>
          <a:r>
            <a:rPr lang="en-GB" sz="3400" kern="1200" dirty="0"/>
            <a:t> P.A., </a:t>
          </a:r>
          <a:r>
            <a:rPr lang="en-GB" sz="3400" kern="1200" dirty="0" err="1"/>
            <a:t>attività</a:t>
          </a:r>
          <a:r>
            <a:rPr lang="en-GB" sz="3400" kern="1200" dirty="0"/>
            <a:t> di interesse </a:t>
          </a:r>
          <a:r>
            <a:rPr lang="en-GB" sz="3400" kern="1200" dirty="0" err="1"/>
            <a:t>generale</a:t>
          </a:r>
          <a:r>
            <a:rPr lang="en-GB" sz="3400" kern="1200" dirty="0"/>
            <a:t>.</a:t>
          </a:r>
          <a:endParaRPr lang="en-IT" sz="3400" kern="1200"/>
        </a:p>
      </dsp:txBody>
      <dsp:txXfrm>
        <a:off x="221377" y="514236"/>
        <a:ext cx="5467923" cy="409216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51BB2B8-D9C8-584A-88E9-1C1FC5548CF3}">
      <dsp:nvSpPr>
        <dsp:cNvPr id="0" name=""/>
        <dsp:cNvSpPr/>
      </dsp:nvSpPr>
      <dsp:spPr>
        <a:xfrm>
          <a:off x="0" y="21420"/>
          <a:ext cx="5910677" cy="5077799"/>
        </a:xfrm>
        <a:prstGeom prst="roundRect">
          <a:avLst/>
        </a:prstGeom>
        <a:solidFill>
          <a:schemeClr val="accent4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100" kern="1200" dirty="0"/>
            <a:t>Ne consegue che le relazioni tra Enti Pubblici ed Enti del Terzo Settore non sono più esclusivamente di </a:t>
          </a:r>
          <a:r>
            <a:rPr lang="it-IT" sz="3100" b="1" kern="1200" dirty="0"/>
            <a:t>tipo mercantile</a:t>
          </a:r>
          <a:r>
            <a:rPr lang="it-IT" sz="3100" kern="1200" dirty="0"/>
            <a:t> (acquisto di servizi dietro </a:t>
          </a:r>
          <a:r>
            <a:rPr lang="it-IT" sz="3100" i="1" kern="1200" dirty="0"/>
            <a:t>corrispettivo</a:t>
          </a:r>
          <a:r>
            <a:rPr lang="it-IT" sz="3100" kern="1200" dirty="0"/>
            <a:t>) ma di tipo consensuale e negoziale, </a:t>
          </a:r>
          <a:r>
            <a:rPr lang="it-IT" sz="3100" b="1" kern="1200" dirty="0"/>
            <a:t>basate sulla collaborazione e sulla partnership </a:t>
          </a:r>
          <a:r>
            <a:rPr lang="it-IT" sz="3100" kern="1200" dirty="0"/>
            <a:t>(sostenute da </a:t>
          </a:r>
          <a:r>
            <a:rPr lang="it-IT" sz="3100" i="1" kern="1200" dirty="0"/>
            <a:t>compensazioni).</a:t>
          </a:r>
          <a:r>
            <a:rPr lang="it-IT" sz="3100" kern="1200" dirty="0"/>
            <a:t> </a:t>
          </a:r>
          <a:endParaRPr lang="en-IT" sz="3100" kern="1200"/>
        </a:p>
      </dsp:txBody>
      <dsp:txXfrm>
        <a:off x="247878" y="269298"/>
        <a:ext cx="5414921" cy="458204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CEBD29C-E907-7F41-8987-CE7BCCDDC8A0}">
      <dsp:nvSpPr>
        <dsp:cNvPr id="0" name=""/>
        <dsp:cNvSpPr/>
      </dsp:nvSpPr>
      <dsp:spPr>
        <a:xfrm>
          <a:off x="0" y="76355"/>
          <a:ext cx="7104549" cy="7675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CCP</a:t>
          </a:r>
        </a:p>
      </dsp:txBody>
      <dsp:txXfrm>
        <a:off x="37467" y="113822"/>
        <a:ext cx="7029615" cy="692586"/>
      </dsp:txXfrm>
    </dsp:sp>
    <dsp:sp modelId="{8557E537-391D-704D-BD09-6DD8C2FD8303}">
      <dsp:nvSpPr>
        <dsp:cNvPr id="0" name=""/>
        <dsp:cNvSpPr/>
      </dsp:nvSpPr>
      <dsp:spPr>
        <a:xfrm>
          <a:off x="0" y="843875"/>
          <a:ext cx="7104549" cy="1656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569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500" kern="1200" dirty="0"/>
            <a:t> La PA </a:t>
          </a:r>
          <a:r>
            <a:rPr lang="en-GB" sz="2500" kern="1200" dirty="0" err="1"/>
            <a:t>definisce</a:t>
          </a:r>
          <a:r>
            <a:rPr lang="en-GB" sz="2500" kern="1200" dirty="0"/>
            <a:t> </a:t>
          </a:r>
          <a:r>
            <a:rPr lang="en-GB" sz="2500" kern="1200" dirty="0" err="1"/>
            <a:t>bisogno</a:t>
          </a:r>
          <a:r>
            <a:rPr lang="en-GB" sz="2500" kern="1200" dirty="0"/>
            <a:t>, </a:t>
          </a:r>
          <a:r>
            <a:rPr lang="en-GB" sz="2500" kern="1200" dirty="0" err="1"/>
            <a:t>servizio</a:t>
          </a:r>
          <a:r>
            <a:rPr lang="en-GB" sz="2500" kern="1200" dirty="0"/>
            <a:t> </a:t>
          </a:r>
          <a:r>
            <a:rPr lang="en-GB" sz="2500" kern="1200" dirty="0" err="1"/>
            <a:t>prestazione</a:t>
          </a:r>
          <a:r>
            <a:rPr lang="en-GB" sz="2500" kern="1200" dirty="0"/>
            <a:t> e </a:t>
          </a:r>
          <a:r>
            <a:rPr lang="en-GB" sz="2500" kern="1200" dirty="0" err="1"/>
            <a:t>corrispettivo</a:t>
          </a:r>
          <a:endParaRPr lang="en-GB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500" kern="1200" dirty="0"/>
            <a:t>Procedure </a:t>
          </a:r>
          <a:r>
            <a:rPr lang="en-GB" sz="2500" kern="1200" dirty="0" err="1"/>
            <a:t>concorrenziale</a:t>
          </a:r>
          <a:r>
            <a:rPr lang="en-GB" sz="2500" kern="1200" dirty="0"/>
            <a:t>: </a:t>
          </a:r>
          <a:r>
            <a:rPr lang="en-GB" sz="2500" kern="1200" dirty="0" err="1"/>
            <a:t>offerta</a:t>
          </a:r>
          <a:r>
            <a:rPr lang="en-GB" sz="2500" kern="1200" dirty="0"/>
            <a:t> </a:t>
          </a:r>
          <a:r>
            <a:rPr lang="en-GB" sz="2500" kern="1200" dirty="0" err="1"/>
            <a:t>migliore</a:t>
          </a:r>
          <a:endParaRPr lang="en-GB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500" kern="1200" dirty="0" err="1"/>
            <a:t>Contratto</a:t>
          </a:r>
          <a:endParaRPr lang="en-GB" sz="2500" kern="1200" dirty="0"/>
        </a:p>
      </dsp:txBody>
      <dsp:txXfrm>
        <a:off x="0" y="843875"/>
        <a:ext cx="7104549" cy="1656000"/>
      </dsp:txXfrm>
    </dsp:sp>
    <dsp:sp modelId="{F34F0F08-BE75-874D-8058-AAF198C71EDB}">
      <dsp:nvSpPr>
        <dsp:cNvPr id="0" name=""/>
        <dsp:cNvSpPr/>
      </dsp:nvSpPr>
      <dsp:spPr>
        <a:xfrm>
          <a:off x="0" y="2499875"/>
          <a:ext cx="7104549" cy="767520"/>
        </a:xfrm>
        <a:prstGeom prst="roundRect">
          <a:avLst/>
        </a:prstGeom>
        <a:solidFill>
          <a:schemeClr val="accent2">
            <a:hueOff val="1954454"/>
            <a:satOff val="-31534"/>
            <a:lumOff val="-549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CTS</a:t>
          </a:r>
        </a:p>
      </dsp:txBody>
      <dsp:txXfrm>
        <a:off x="37467" y="2537342"/>
        <a:ext cx="7029615" cy="692586"/>
      </dsp:txXfrm>
    </dsp:sp>
    <dsp:sp modelId="{BA2704AB-10DA-694C-A3EB-240B3736F6C8}">
      <dsp:nvSpPr>
        <dsp:cNvPr id="0" name=""/>
        <dsp:cNvSpPr/>
      </dsp:nvSpPr>
      <dsp:spPr>
        <a:xfrm>
          <a:off x="0" y="3267396"/>
          <a:ext cx="7104549" cy="19872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5569" tIns="40640" rIns="227584" bIns="40640" numCol="1" spcCol="1270" anchor="t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500" kern="1200" dirty="0"/>
            <a:t>PA e ETS: </a:t>
          </a:r>
          <a:r>
            <a:rPr lang="en-GB" sz="2500" kern="1200" dirty="0" err="1"/>
            <a:t>lettura</a:t>
          </a:r>
          <a:r>
            <a:rPr lang="en-GB" sz="2500" kern="1200" dirty="0"/>
            <a:t> </a:t>
          </a:r>
          <a:r>
            <a:rPr lang="en-GB" sz="2500" kern="1200" dirty="0" err="1"/>
            <a:t>condivisa</a:t>
          </a:r>
          <a:r>
            <a:rPr lang="en-GB" sz="2500" kern="1200" dirty="0"/>
            <a:t> del </a:t>
          </a:r>
          <a:r>
            <a:rPr lang="en-GB" sz="2500" kern="1200" dirty="0" err="1"/>
            <a:t>bisogno</a:t>
          </a:r>
          <a:r>
            <a:rPr lang="en-GB" sz="2500" kern="1200" dirty="0"/>
            <a:t> e </a:t>
          </a:r>
          <a:r>
            <a:rPr lang="en-GB" sz="2500" kern="1200" dirty="0" err="1"/>
            <a:t>progetto</a:t>
          </a:r>
          <a:r>
            <a:rPr lang="en-GB" sz="2500" kern="1200" dirty="0"/>
            <a:t> </a:t>
          </a:r>
          <a:r>
            <a:rPr lang="en-GB" sz="2500" kern="1200" dirty="0" err="1"/>
            <a:t>unitario</a:t>
          </a:r>
          <a:r>
            <a:rPr lang="en-GB" sz="2500" kern="1200" dirty="0"/>
            <a:t> </a:t>
          </a:r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500" kern="1200" dirty="0" err="1"/>
            <a:t>Procedura</a:t>
          </a:r>
          <a:r>
            <a:rPr lang="en-GB" sz="2500" kern="1200" dirty="0"/>
            <a:t> di </a:t>
          </a:r>
          <a:r>
            <a:rPr lang="en-GB" sz="2500" kern="1200" dirty="0" err="1"/>
            <a:t>evidenza</a:t>
          </a:r>
          <a:r>
            <a:rPr lang="en-GB" sz="2500" kern="1200" dirty="0"/>
            <a:t> </a:t>
          </a:r>
          <a:r>
            <a:rPr lang="en-GB" sz="2500" kern="1200" dirty="0" err="1"/>
            <a:t>pubblica</a:t>
          </a:r>
          <a:r>
            <a:rPr lang="en-GB" sz="2500" kern="1200" dirty="0"/>
            <a:t> per </a:t>
          </a:r>
          <a:r>
            <a:rPr lang="en-GB" sz="2500" kern="1200" dirty="0" err="1"/>
            <a:t>costruire</a:t>
          </a:r>
          <a:r>
            <a:rPr lang="en-GB" sz="2500" kern="1200" dirty="0"/>
            <a:t> la </a:t>
          </a:r>
          <a:r>
            <a:rPr lang="en-GB" sz="2500" kern="1200" dirty="0" err="1"/>
            <a:t>partenrship</a:t>
          </a:r>
          <a:endParaRPr lang="en-GB" sz="2500" kern="1200" dirty="0"/>
        </a:p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GB" sz="2500" kern="1200" dirty="0" err="1"/>
            <a:t>Accordo</a:t>
          </a:r>
          <a:r>
            <a:rPr lang="en-GB" sz="2500" kern="1200" dirty="0"/>
            <a:t> di </a:t>
          </a:r>
          <a:r>
            <a:rPr lang="en-GB" sz="2500" kern="1200" dirty="0" err="1"/>
            <a:t>collaborazione</a:t>
          </a:r>
          <a:endParaRPr lang="en-GB" sz="2500" kern="1200" dirty="0"/>
        </a:p>
      </dsp:txBody>
      <dsp:txXfrm>
        <a:off x="0" y="3267396"/>
        <a:ext cx="7104549" cy="198720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AAA18A-1EB3-DA41-AE53-DB11F7CF7F26}">
      <dsp:nvSpPr>
        <dsp:cNvPr id="0" name=""/>
        <dsp:cNvSpPr/>
      </dsp:nvSpPr>
      <dsp:spPr>
        <a:xfrm>
          <a:off x="0" y="81299"/>
          <a:ext cx="7068394" cy="5171400"/>
        </a:xfrm>
        <a:prstGeom prst="roundRect">
          <a:avLst/>
        </a:prstGeom>
        <a:solidFill>
          <a:schemeClr val="accent3"/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800" kern="1200" dirty="0"/>
            <a:t>Attenzione ad una connotazione essenziale della coprogettazione che, in primo luogo, deve essere riconosciuta quale </a:t>
          </a:r>
          <a:r>
            <a:rPr lang="it-IT" sz="4400" b="1" kern="1200" dirty="0"/>
            <a:t>spazio relazionale</a:t>
          </a:r>
          <a:r>
            <a:rPr lang="it-IT" sz="4400" kern="1200" dirty="0"/>
            <a:t> </a:t>
          </a:r>
          <a:r>
            <a:rPr lang="it-IT" sz="3800" kern="1200" dirty="0"/>
            <a:t>per leggere e trattare insieme i problemi complessi di cui ci vogliamo occupare.  </a:t>
          </a:r>
          <a:endParaRPr lang="en-IT" sz="3800" kern="1200" dirty="0"/>
        </a:p>
      </dsp:txBody>
      <dsp:txXfrm>
        <a:off x="252447" y="333746"/>
        <a:ext cx="6563500" cy="466650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6EF885-7492-9145-8ED4-AAF9E9429B50}">
      <dsp:nvSpPr>
        <dsp:cNvPr id="0" name=""/>
        <dsp:cNvSpPr/>
      </dsp:nvSpPr>
      <dsp:spPr>
        <a:xfrm rot="16200000">
          <a:off x="1184080" y="1544562"/>
          <a:ext cx="3270640" cy="1998708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5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36220" tIns="393700" rIns="354330" bIns="393700" numCol="1" spcCol="1270" anchor="t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200" kern="1200" dirty="0"/>
            <a:t>EL</a:t>
          </a:r>
        </a:p>
      </dsp:txBody>
      <dsp:txXfrm rot="5400000">
        <a:off x="1917632" y="1006182"/>
        <a:ext cx="1901122" cy="3075468"/>
      </dsp:txXfrm>
    </dsp:sp>
    <dsp:sp modelId="{BE114C6A-C2C0-E44E-9F3F-B1FC128B192D}">
      <dsp:nvSpPr>
        <dsp:cNvPr id="0" name=""/>
        <dsp:cNvSpPr/>
      </dsp:nvSpPr>
      <dsp:spPr>
        <a:xfrm rot="5400000">
          <a:off x="3273545" y="1544562"/>
          <a:ext cx="3270640" cy="1998708"/>
        </a:xfrm>
        <a:prstGeom prst="round2SameRect">
          <a:avLst>
            <a:gd name="adj1" fmla="val 16670"/>
            <a:gd name="adj2" fmla="val 0"/>
          </a:avLst>
        </a:prstGeom>
        <a:solidFill>
          <a:schemeClr val="accent5">
            <a:tint val="50000"/>
            <a:hueOff val="11551081"/>
            <a:satOff val="16975"/>
            <a:lumOff val="13687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54330" tIns="393700" rIns="236220" bIns="393700" numCol="1" spcCol="1270" anchor="t" anchorCtr="0">
          <a:noAutofit/>
        </a:bodyPr>
        <a:lstStyle/>
        <a:p>
          <a:pPr marL="0" lvl="0" indent="0" algn="l" defTabSz="2755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6200" kern="1200" dirty="0"/>
            <a:t>ETS</a:t>
          </a:r>
        </a:p>
      </dsp:txBody>
      <dsp:txXfrm rot="-5400000">
        <a:off x="3909511" y="1006182"/>
        <a:ext cx="1901122" cy="3075468"/>
      </dsp:txXfrm>
    </dsp:sp>
    <dsp:sp modelId="{471DB87D-9541-7740-A25D-13935BBEBC3F}">
      <dsp:nvSpPr>
        <dsp:cNvPr id="0" name=""/>
        <dsp:cNvSpPr/>
      </dsp:nvSpPr>
      <dsp:spPr>
        <a:xfrm>
          <a:off x="2819196" y="0"/>
          <a:ext cx="2089465" cy="208936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EF58275-5D77-F84D-BB40-A1756CF1C7E4}">
      <dsp:nvSpPr>
        <dsp:cNvPr id="0" name=""/>
        <dsp:cNvSpPr/>
      </dsp:nvSpPr>
      <dsp:spPr>
        <a:xfrm rot="10800000">
          <a:off x="2819196" y="2997960"/>
          <a:ext cx="2089465" cy="2089363"/>
        </a:xfrm>
        <a:prstGeom prst="circularArrow">
          <a:avLst>
            <a:gd name="adj1" fmla="val 12500"/>
            <a:gd name="adj2" fmla="val 1142322"/>
            <a:gd name="adj3" fmla="val 20457678"/>
            <a:gd name="adj4" fmla="val 10800000"/>
            <a:gd name="adj5" fmla="val 12500"/>
          </a:avLst>
        </a:prstGeom>
        <a:solidFill>
          <a:schemeClr val="accent5">
            <a:hueOff val="11178319"/>
            <a:satOff val="-9634"/>
            <a:lumOff val="12746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3E9E6D-A821-034F-A1C6-CB4B92002520}">
      <dsp:nvSpPr>
        <dsp:cNvPr id="0" name=""/>
        <dsp:cNvSpPr/>
      </dsp:nvSpPr>
      <dsp:spPr>
        <a:xfrm>
          <a:off x="790706" y="4245"/>
          <a:ext cx="1893623" cy="113617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Art.118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/>
            <a:t>comma 4</a:t>
          </a:r>
        </a:p>
      </dsp:txBody>
      <dsp:txXfrm>
        <a:off x="790706" y="4245"/>
        <a:ext cx="1893623" cy="1136174"/>
      </dsp:txXfrm>
    </dsp:sp>
    <dsp:sp modelId="{0E63BEE8-50F1-9848-BDFF-FA2758FFC63E}">
      <dsp:nvSpPr>
        <dsp:cNvPr id="0" name=""/>
        <dsp:cNvSpPr/>
      </dsp:nvSpPr>
      <dsp:spPr>
        <a:xfrm>
          <a:off x="790706" y="1329782"/>
          <a:ext cx="1893623" cy="113617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/>
            <a:t>Parteneship</a:t>
          </a:r>
          <a:endParaRPr lang="en-GB" sz="2000" kern="1200" dirty="0"/>
        </a:p>
      </dsp:txBody>
      <dsp:txXfrm>
        <a:off x="790706" y="1329782"/>
        <a:ext cx="1893623" cy="1136174"/>
      </dsp:txXfrm>
    </dsp:sp>
    <dsp:sp modelId="{3B3F3FF6-BCDB-9143-9C64-C65A390D2400}">
      <dsp:nvSpPr>
        <dsp:cNvPr id="0" name=""/>
        <dsp:cNvSpPr/>
      </dsp:nvSpPr>
      <dsp:spPr>
        <a:xfrm>
          <a:off x="790706" y="2655318"/>
          <a:ext cx="1893623" cy="1136174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/>
            <a:t>Coinvolgimento</a:t>
          </a:r>
          <a:r>
            <a:rPr lang="en-GB" sz="2000" kern="1200" dirty="0"/>
            <a:t> ETS</a:t>
          </a:r>
        </a:p>
      </dsp:txBody>
      <dsp:txXfrm>
        <a:off x="790706" y="2655318"/>
        <a:ext cx="1893623" cy="1136174"/>
      </dsp:txXfrm>
    </dsp:sp>
    <dsp:sp modelId="{15D1BB47-C643-664C-9114-26457C8D9F3C}">
      <dsp:nvSpPr>
        <dsp:cNvPr id="0" name=""/>
        <dsp:cNvSpPr/>
      </dsp:nvSpPr>
      <dsp:spPr>
        <a:xfrm>
          <a:off x="790706" y="3980855"/>
          <a:ext cx="1893623" cy="1136174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000" kern="1200" dirty="0" err="1"/>
            <a:t>Strumenti</a:t>
          </a:r>
          <a:endParaRPr lang="en-GB" sz="2000" kern="1200" dirty="0"/>
        </a:p>
      </dsp:txBody>
      <dsp:txXfrm>
        <a:off x="790706" y="3980855"/>
        <a:ext cx="1893623" cy="11361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16/7/layout/RepeatingBendingProcessNew">
  <dgm:title val="Repeating Bending Process New"/>
  <dgm:desc val=""/>
  <dgm:catLst>
    <dgm:cat type="process" pri="5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  <dgm:constr type="tMarg" refType="h" fact="0.243"/>
          <dgm:constr type="bMarg" refType="h" fact="0.243"/>
          <dgm:constr type="lMarg" refType="w" fact="0.1389"/>
          <dgm:constr type="rMarg" refType="w" fact="0.1389"/>
        </dgm:constrLst>
        <dgm:ruleLst>
          <dgm:rule type="primFontSz" val="12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18/5/layout/IconLeafLabelList">
  <dgm:title val="Icon Leaf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round2DiagRect" r:blip="">
            <dgm:adjLst/>
            <dgm:extLst>
              <a:ext uri="{B698B0E9-8C71-41B9-8309-B3DCBF30829C}">
                <dgm1612:spPr xmlns:dgm1612="http://schemas.microsoft.com/office/drawing/2016/12/diagram">
                  <a:prstGeom prst="round2DiagRect">
                    <a:avLst>
                      <a:gd name="adj1" fmla="val 29727"/>
                      <a:gd name="adj2" fmla="val 0"/>
                    </a:avLst>
                  </a:prstGeom>
                </dgm1612:spPr>
              </a:ext>
            </dgm:ext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layout/ReverseList">
  <dgm:title val=""/>
  <dgm:desc val=""/>
  <dgm:catLst>
    <dgm:cat type="relationship" pri="38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clrData>
  <dgm:layoutNode name="Name0">
    <dgm:varLst>
      <dgm:chMax val="2"/>
      <dgm:chPref val="2"/>
      <dgm:animLvl val="lvl"/>
    </dgm:varLst>
    <dgm:choose name="Name1">
      <dgm:if name="Name2" axis="ch" ptType="node" func="cnt" op="lte" val="1">
        <dgm:alg type="composite">
          <dgm:param type="ar" val="0.9993"/>
        </dgm:alg>
      </dgm:if>
      <dgm:else name="Name3">
        <dgm:alg type="composite">
          <dgm:param type="ar" val="0.8036"/>
        </dgm:alg>
      </dgm:else>
    </dgm:choose>
    <dgm:shape xmlns:r="http://schemas.openxmlformats.org/officeDocument/2006/relationships" r:blip="">
      <dgm:adjLst/>
    </dgm:shape>
    <dgm:choose name="Name4">
      <dgm:if name="Name5" axis="ch" ptType="node" func="cnt" op="lte" val="1">
        <dgm:constrLst>
          <dgm:constr type="primFontSz" for="des" ptType="node" op="equ" val="65"/>
          <dgm:constr type="l" for="ch" forName="LeftNode" refType="w" fact="0"/>
          <dgm:constr type="t" for="ch" forName="LeftNode" refType="h" fact="0.25"/>
          <dgm:constr type="w" for="ch" forName="LeftNode" refType="w" fact="0.5"/>
          <dgm:constr type="h" for="ch" forName="LeftNode" refType="h"/>
          <dgm:constr type="l" for="ch" forName="LeftText" refType="w" fact="0"/>
          <dgm:constr type="t" for="ch" forName="LeftText" refType="h" fact="0.25"/>
          <dgm:constr type="w" for="ch" forName="LeftText" refType="w" fact="0.5"/>
          <dgm:constr type="h" for="ch" forName="LeftText" refType="h"/>
        </dgm:constrLst>
      </dgm:if>
      <dgm:else name="Name6">
        <dgm:constrLst>
          <dgm:constr type="primFontSz" for="des" ptType="node" op="equ" val="65"/>
          <dgm:constr type="l" for="ch" forName="LeftNode" refType="w" fact="0"/>
          <dgm:constr type="t" for="ch" forName="LeftNode" refType="h" fact="0.1786"/>
          <dgm:constr type="w" for="ch" forName="LeftNode" refType="w" fact="0.4889"/>
          <dgm:constr type="h" for="ch" forName="LeftNode" refType="h" fact="0.6429"/>
          <dgm:constr type="l" for="ch" forName="LeftText" refType="w" fact="0"/>
          <dgm:constr type="t" for="ch" forName="LeftText" refType="h" fact="0.1786"/>
          <dgm:constr type="w" for="ch" forName="LeftText" refType="w" fact="0.4889"/>
          <dgm:constr type="h" for="ch" forName="LeftText" refType="h" fact="0.6429"/>
          <dgm:constr type="l" for="ch" forName="RightNode" refType="w" fact="0.5111"/>
          <dgm:constr type="t" for="ch" forName="RightNode" refType="h" fact="0.1786"/>
          <dgm:constr type="w" for="ch" forName="RightNode" refType="w" fact="0.4889"/>
          <dgm:constr type="h" for="ch" forName="RightNode" refType="h" fact="0.6429"/>
          <dgm:constr type="l" for="ch" forName="RightText" refType="w" fact="0.5111"/>
          <dgm:constr type="t" for="ch" forName="RightText" refType="h" fact="0.1786"/>
          <dgm:constr type="w" for="ch" forName="RightText" refType="w" fact="0.4889"/>
          <dgm:constr type="h" for="ch" forName="RightText" refType="h" fact="0.6429"/>
          <dgm:constr type="l" for="ch" forName="TopArrow" refType="w" fact="0.2444"/>
          <dgm:constr type="t" for="ch" forName="TopArrow" refType="h" fact="0"/>
          <dgm:constr type="w" for="ch" forName="TopArrow" refType="w" fact="0.5111"/>
          <dgm:constr type="h" for="ch" forName="TopArrow" refType="h" fact="0.4107"/>
          <dgm:constr type="l" for="ch" forName="BottomArrow" refType="w" fact="0.2444"/>
          <dgm:constr type="t" for="ch" forName="BottomArrow" refType="h" fact="0.5893"/>
          <dgm:constr type="w" for="ch" forName="BottomArrow" refType="w" fact="0.5111"/>
          <dgm:constr type="h" for="ch" forName="BottomArrow" refType="h" fact="0.4107"/>
        </dgm:constrLst>
      </dgm:else>
    </dgm:choose>
    <dgm:choose name="Name7">
      <dgm:if name="Name8" axis="ch" ptType="node" func="cnt" op="gte" val="1">
        <dgm:layoutNode name="LeftText" styleLbl="revTx" moveWith="LeftNode">
          <dgm:varLst>
            <dgm:bulletEnabled val="1"/>
          </dgm:varLst>
          <dgm:alg type="tx">
            <dgm:param type="txAnchorVert" val="t"/>
            <dgm:param type="parTxLTRAlign" val="l"/>
          </dgm:alg>
          <dgm:choose name="Name9">
            <dgm:if name="Name10" axis="ch" ptType="node" func="cnt" op="lte" val="1">
              <dgm:shape xmlns:r="http://schemas.openxmlformats.org/officeDocument/2006/relationships" type="round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5"/>
                <dgm:constr type="bMarg" refType="primFontSz" fact="0.5"/>
              </dgm:constrLst>
            </dgm:if>
            <dgm:else name="Name11">
              <dgm:shape xmlns:r="http://schemas.openxmlformats.org/officeDocument/2006/relationships" rot="27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45"/>
                <dgm:constr type="tMarg" refType="primFontSz" fact="0.5"/>
                <dgm:constr type="bMarg" refType="primFontSz" fact="0.5"/>
              </dgm:constrLst>
            </dgm:else>
          </dgm:choose>
          <dgm:ruleLst>
            <dgm:rule type="primFontSz" val="5" fact="NaN" max="NaN"/>
          </dgm:ruleLst>
        </dgm:layoutNode>
        <dgm:layoutNode name="LeftNode" styleLbl="bgImgPlace1">
          <dgm:varLst>
            <dgm:chMax val="2"/>
            <dgm:chPref val="2"/>
          </dgm:varLst>
          <dgm:alg type="sp"/>
          <dgm:choose name="Name12">
            <dgm:if name="Name13" axis="ch" ptType="node" func="cnt" op="lte" val="1">
              <dgm:shape xmlns:r="http://schemas.openxmlformats.org/officeDocument/2006/relationships" type="roundRect" r:blip="">
                <dgm:adjLst>
                  <dgm:adj idx="1" val="0.1667"/>
                  <dgm:adj idx="2" val="0"/>
                </dgm:adjLst>
              </dgm:shape>
            </dgm:if>
            <dgm:else name="Name14">
              <dgm:shape xmlns:r="http://schemas.openxmlformats.org/officeDocument/2006/relationships" rot="270" type="round2SameRect" r:blip="">
                <dgm:adjLst>
                  <dgm:adj idx="1" val="0.1667"/>
                  <dgm:adj idx="2" val="0"/>
                </dgm:adjLst>
              </dgm:shape>
            </dgm:else>
          </dgm:choose>
          <dgm:presOf axis="ch desOrSelf" ptType="node node" st="1 1" cnt="1 0"/>
        </dgm:layoutNode>
        <dgm:choose name="Name15">
          <dgm:if name="Name16" axis="ch" ptType="node" func="cnt" op="gte" val="2">
            <dgm:layoutNode name="RightText" styleLbl="revTx" moveWith="RightNode">
              <dgm:varLst>
                <dgm:bulletEnabled val="1"/>
              </dgm:varLst>
              <dgm:alg type="tx">
                <dgm:param type="txAnchorVert" val="t"/>
                <dgm:param type="parTxLTRAlign" val="l"/>
              </dgm:alg>
              <dgm:shape xmlns:r="http://schemas.openxmlformats.org/officeDocument/2006/relationships" rot="90" type="round2SameRect" r:blip="" hideGeom="1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  <dgm:constrLst>
                <dgm:constr type="lMarg" refType="primFontSz" fact="0.45"/>
                <dgm:constr type="rMarg" refType="primFontSz" fact="0.3"/>
                <dgm:constr type="tMarg" refType="primFontSz" fact="0.5"/>
                <dgm:constr type="bMarg" refType="primFontSz" fact="0.5"/>
              </dgm:constrLst>
              <dgm:ruleLst>
                <dgm:rule type="primFontSz" val="5" fact="NaN" max="NaN"/>
              </dgm:ruleLst>
            </dgm:layoutNode>
            <dgm:layoutNode name="RightNode" styleLbl="bgImgPlace1">
              <dgm:varLst>
                <dgm:chMax val="0"/>
                <dgm:chPref val="0"/>
              </dgm:varLst>
              <dgm:alg type="sp"/>
              <dgm:shape xmlns:r="http://schemas.openxmlformats.org/officeDocument/2006/relationships" rot="90" type="round2SameRect" r:blip="">
                <dgm:adjLst>
                  <dgm:adj idx="1" val="0.1667"/>
                  <dgm:adj idx="2" val="0"/>
                </dgm:adjLst>
              </dgm:shape>
              <dgm:presOf axis="ch desOrSelf" ptType="node node" st="2 1" cnt="1 0"/>
            </dgm:layoutNode>
            <dgm:layoutNode name="TopArrow">
              <dgm:alg type="sp"/>
              <dgm:shape xmlns:r="http://schemas.openxmlformats.org/officeDocument/2006/relationships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  <dgm:layoutNode name="BottomArrow">
              <dgm:alg type="sp"/>
              <dgm:shape xmlns:r="http://schemas.openxmlformats.org/officeDocument/2006/relationships" rot="180" type="circularArrow" r:blip="">
                <dgm:adjLst>
                  <dgm:adj idx="1" val="0.125"/>
                  <dgm:adj idx="2" val="19.0387"/>
                  <dgm:adj idx="3" val="-19.0387"/>
                  <dgm:adj idx="4" val="180"/>
                  <dgm:adj idx="5" val="0.125"/>
                </dgm:adjLst>
              </dgm:shape>
              <dgm:presOf/>
            </dgm:layoutNode>
          </dgm:if>
          <dgm:else name="Name17"/>
        </dgm:choose>
      </dgm:if>
      <dgm:else name="Name1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1-28T22:11:29.804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6604 2879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18-01-28T22:11:31.245"/>
    </inkml:context>
    <inkml:brush xml:id="br0">
      <inkml:brushProperty name="width" value="0.05" units="cm"/>
      <inkml:brushProperty name="height" value="0.05" units="cm"/>
      <inkml:brushProperty name="color" value="#E71224"/>
      <inkml:brushProperty name="ignorePressure" value="1"/>
    </inkml:brush>
  </inkml:definitions>
  <inkml:trace contextRef="#ctx0" brushRef="#br0">17934 4119</inkml:trace>
  <inkml:trace contextRef="#ctx0" brushRef="#br0" timeOffset="2187.87">18181 4243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378AB5-E47E-4242-8512-66D05AB441C0}" type="datetimeFigureOut">
              <a:rPr lang="en-IT" smtClean="0"/>
              <a:t>3/1/23</a:t>
            </a:fld>
            <a:endParaRPr lang="en-I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DDF06F-3C33-D34D-AAF0-83FC11F00B13}" type="slidenum">
              <a:rPr lang="en-IT" smtClean="0"/>
              <a:t>‹N›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30930790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it-IT" noProof="0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B91549-43BF-425A-AF25-75262019208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773344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dirty="0"/>
              <a:t>Marco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E22830-189A-4987-BA68-18227E49DD52}" type="slidenum">
              <a:rPr lang="it-IT" smtClean="0"/>
              <a:t>10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16079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DDF06F-3C33-D34D-AAF0-83FC11F00B13}" type="slidenum">
              <a:rPr lang="en-IT" smtClean="0"/>
              <a:t>16</a:t>
            </a:fld>
            <a:endParaRPr lang="en-IT"/>
          </a:p>
        </p:txBody>
      </p:sp>
    </p:spTree>
    <p:extLst>
      <p:ext uri="{BB962C8B-B14F-4D97-AF65-F5344CB8AC3E}">
        <p14:creationId xmlns:p14="http://schemas.microsoft.com/office/powerpoint/2010/main" val="20523765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3/1/23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it-IT"/>
              <a:t>Fare clic per modificare lo stile del titolo dello schema</a:t>
            </a:r>
            <a:endParaRPr lang="it-IT" dirty="0"/>
          </a:p>
        </p:txBody>
      </p:sp>
      <p:sp>
        <p:nvSpPr>
          <p:cNvPr id="7" name="Segnaposto contenuto 2"/>
          <p:cNvSpPr>
            <a:spLocks noGrp="1"/>
          </p:cNvSpPr>
          <p:nvPr>
            <p:ph idx="13" hasCustomPrompt="1"/>
          </p:nvPr>
        </p:nvSpPr>
        <p:spPr>
          <a:xfrm>
            <a:off x="1294149" y="685802"/>
            <a:ext cx="10289680" cy="4190999"/>
          </a:xfrm>
        </p:spPr>
        <p:txBody>
          <a:bodyPr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it-IT" dirty="0"/>
              <a:t>Fare clic per modificare lo stile del titolo</a:t>
            </a:r>
          </a:p>
          <a:p>
            <a:pPr lvl="1" rtl="0"/>
            <a:r>
              <a:rPr lang="it-IT" dirty="0"/>
              <a:t>Secondo livello</a:t>
            </a:r>
          </a:p>
          <a:p>
            <a:pPr lvl="2" rtl="0"/>
            <a:r>
              <a:rPr lang="it-IT" dirty="0"/>
              <a:t>Terzo livello</a:t>
            </a:r>
          </a:p>
          <a:p>
            <a:pPr lvl="3" rtl="0"/>
            <a:r>
              <a:rPr lang="it-IT" dirty="0"/>
              <a:t>Quarto livello</a:t>
            </a:r>
          </a:p>
          <a:p>
            <a:pPr lvl="4" rtl="0"/>
            <a:r>
              <a:rPr lang="it-IT" dirty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501AD94-CB11-4CBA-8D94-52C78DF24077}" type="datetime1">
              <a:rPr lang="it-IT" smtClean="0"/>
              <a:t>01/03/23</a:t>
            </a:fld>
            <a:endParaRPr lang="it-IT" dirty="0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it-IT" dirty="0"/>
              <a:t>Aggiungere un piè di pagina</a:t>
            </a:r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it-IT" noProof="0" smtClean="0"/>
              <a:t>‹N›</a:t>
            </a:fld>
            <a:endParaRPr lang="it-IT" noProof="0" dirty="0"/>
          </a:p>
        </p:txBody>
      </p:sp>
    </p:spTree>
    <p:extLst>
      <p:ext uri="{BB962C8B-B14F-4D97-AF65-F5344CB8AC3E}">
        <p14:creationId xmlns:p14="http://schemas.microsoft.com/office/powerpoint/2010/main" val="2445654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3/1/23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3/1/23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3/1/23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3/1/23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3/1/23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  <p:sldLayoutId id="2147483852" r:id="rId12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3.xml"/><Relationship Id="rId2" Type="http://schemas.openxmlformats.org/officeDocument/2006/relationships/diagramData" Target="../diagrams/data1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3.xml"/><Relationship Id="rId5" Type="http://schemas.openxmlformats.org/officeDocument/2006/relationships/diagramColors" Target="../diagrams/colors13.xml"/><Relationship Id="rId4" Type="http://schemas.openxmlformats.org/officeDocument/2006/relationships/diagramQuickStyle" Target="../diagrams/quickStyle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0.xml"/><Relationship Id="rId2" Type="http://schemas.openxmlformats.org/officeDocument/2006/relationships/diagramData" Target="../diagrams/data2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0.xml"/><Relationship Id="rId5" Type="http://schemas.openxmlformats.org/officeDocument/2006/relationships/diagramColors" Target="../diagrams/colors20.xml"/><Relationship Id="rId4" Type="http://schemas.openxmlformats.org/officeDocument/2006/relationships/diagramQuickStyle" Target="../diagrams/quickStyle20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1.xml"/><Relationship Id="rId2" Type="http://schemas.openxmlformats.org/officeDocument/2006/relationships/diagramData" Target="../diagrams/data2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1.xml"/><Relationship Id="rId5" Type="http://schemas.openxmlformats.org/officeDocument/2006/relationships/diagramColors" Target="../diagrams/colors21.xml"/><Relationship Id="rId4" Type="http://schemas.openxmlformats.org/officeDocument/2006/relationships/diagramQuickStyle" Target="../diagrams/quickStyle2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2.xml"/><Relationship Id="rId2" Type="http://schemas.openxmlformats.org/officeDocument/2006/relationships/diagramData" Target="../diagrams/data2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2.xml"/><Relationship Id="rId5" Type="http://schemas.openxmlformats.org/officeDocument/2006/relationships/diagramColors" Target="../diagrams/colors22.xml"/><Relationship Id="rId4" Type="http://schemas.openxmlformats.org/officeDocument/2006/relationships/diagramQuickStyle" Target="../diagrams/quickStyle2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3.xml"/><Relationship Id="rId2" Type="http://schemas.openxmlformats.org/officeDocument/2006/relationships/diagramData" Target="../diagrams/data2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3.xml"/><Relationship Id="rId5" Type="http://schemas.openxmlformats.org/officeDocument/2006/relationships/diagramColors" Target="../diagrams/colors23.xml"/><Relationship Id="rId4" Type="http://schemas.openxmlformats.org/officeDocument/2006/relationships/diagramQuickStyle" Target="../diagrams/quickStyle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5.xm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7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7.xml"/><Relationship Id="rId5" Type="http://schemas.openxmlformats.org/officeDocument/2006/relationships/diagramColors" Target="../diagrams/colors27.xml"/><Relationship Id="rId4" Type="http://schemas.openxmlformats.org/officeDocument/2006/relationships/diagramQuickStyle" Target="../diagrams/quickStyle2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8.xml"/><Relationship Id="rId2" Type="http://schemas.openxmlformats.org/officeDocument/2006/relationships/diagramData" Target="../diagrams/data28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8.xml"/><Relationship Id="rId5" Type="http://schemas.openxmlformats.org/officeDocument/2006/relationships/diagramColors" Target="../diagrams/colors28.xml"/><Relationship Id="rId4" Type="http://schemas.openxmlformats.org/officeDocument/2006/relationships/diagramQuickStyle" Target="../diagrams/quickStyle28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1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1.xml"/><Relationship Id="rId5" Type="http://schemas.openxmlformats.org/officeDocument/2006/relationships/diagramColors" Target="../diagrams/colors31.xml"/><Relationship Id="rId4" Type="http://schemas.openxmlformats.org/officeDocument/2006/relationships/diagramQuickStyle" Target="../diagrams/quickStyle3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2.xml"/><Relationship Id="rId2" Type="http://schemas.openxmlformats.org/officeDocument/2006/relationships/diagramData" Target="../diagrams/data32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2.xml"/><Relationship Id="rId5" Type="http://schemas.openxmlformats.org/officeDocument/2006/relationships/diagramColors" Target="../diagrams/colors32.xml"/><Relationship Id="rId4" Type="http://schemas.openxmlformats.org/officeDocument/2006/relationships/diagramQuickStyle" Target="../diagrams/quickStyle3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5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5.xml"/><Relationship Id="rId5" Type="http://schemas.openxmlformats.org/officeDocument/2006/relationships/diagramColors" Target="../diagrams/colors35.xml"/><Relationship Id="rId4" Type="http://schemas.openxmlformats.org/officeDocument/2006/relationships/diagramQuickStyle" Target="../diagrams/quickStyle3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6.xml"/><Relationship Id="rId2" Type="http://schemas.openxmlformats.org/officeDocument/2006/relationships/diagramData" Target="../diagrams/data36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6.xml"/><Relationship Id="rId5" Type="http://schemas.openxmlformats.org/officeDocument/2006/relationships/diagramColors" Target="../diagrams/colors36.xml"/><Relationship Id="rId4" Type="http://schemas.openxmlformats.org/officeDocument/2006/relationships/diagramQuickStyle" Target="../diagrams/quickStyle3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customXml" Target="../ink/ink1.xml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emf"/><Relationship Id="rId5" Type="http://schemas.openxmlformats.org/officeDocument/2006/relationships/customXml" Target="../ink/ink2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3" name="Rectangle 36">
            <a:extLst>
              <a:ext uri="{FF2B5EF4-FFF2-40B4-BE49-F238E27FC236}">
                <a16:creationId xmlns:a16="http://schemas.microsoft.com/office/drawing/2014/main" id="{25D5C296-F4B1-4AE5-8EEB-9FEB7ED17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A47A541-3F1F-3CD8-9395-DA68B483CBB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4501" r="9092" b="9442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44" name="Rectangle 38">
            <a:extLst>
              <a:ext uri="{FF2B5EF4-FFF2-40B4-BE49-F238E27FC236}">
                <a16:creationId xmlns:a16="http://schemas.microsoft.com/office/drawing/2014/main" id="{9C1ACE66-194D-48C4-A14A-6933B352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>
              <a:lumMod val="5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Rectangle 1">
            <a:extLst>
              <a:ext uri="{FF2B5EF4-FFF2-40B4-BE49-F238E27FC236}">
                <a16:creationId xmlns:a16="http://schemas.microsoft.com/office/drawing/2014/main" id="{618D2E6A-CD81-82F7-47D4-5250236C7E22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 bwMode="auto">
          <a:xfrm>
            <a:off x="643467" y="1298448"/>
            <a:ext cx="3907512" cy="337179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lIns="91440" tIns="45720" rIns="91440" bIns="45720" numCol="1" rtlCol="0" anchorCtr="0" compatLnSpc="1">
            <a:prstTxWarp prst="textNoShape">
              <a:avLst/>
            </a:prstTxWarp>
            <a:normAutofit/>
          </a:bodyPr>
          <a:lstStyle/>
          <a:p>
            <a:pPr marL="0" marR="0" lvl="0" indent="0" fontAlgn="base">
              <a:spcAft>
                <a:spcPct val="0"/>
              </a:spcAft>
              <a:buClrTx/>
              <a:buSzTx/>
              <a:tabLst/>
            </a:pPr>
            <a:r>
              <a:rPr kumimoji="0" lang="en-US" altLang="zh-CN" sz="2800" b="1" i="0" u="none" strike="noStrike" cap="none" spc="-60" normalizeH="0" dirty="0">
                <a:ln>
                  <a:noFill/>
                </a:ln>
                <a:effectLst/>
              </a:rPr>
              <a:t>REGOLAMENTAZIONE </a:t>
            </a:r>
          </a:p>
          <a:p>
            <a:pPr marL="0" marR="0" lvl="0" indent="0" fontAlgn="base">
              <a:spcAft>
                <a:spcPct val="0"/>
              </a:spcAft>
              <a:buClrTx/>
              <a:buSzTx/>
              <a:tabLst/>
            </a:pPr>
            <a:r>
              <a:rPr kumimoji="0" lang="en-US" altLang="zh-CN" sz="2800" b="0" i="0" u="none" strike="noStrike" cap="none" spc="-60" normalizeH="0" dirty="0" err="1">
                <a:ln>
                  <a:noFill/>
                </a:ln>
                <a:effectLst/>
              </a:rPr>
              <a:t>dei</a:t>
            </a:r>
            <a:r>
              <a:rPr kumimoji="0" lang="en-US" altLang="zh-CN" sz="2800" b="0" i="0" u="none" strike="noStrike" cap="none" spc="-60" normalizeH="0" dirty="0">
                <a:ln>
                  <a:noFill/>
                </a:ln>
                <a:effectLst/>
              </a:rPr>
              <a:t> </a:t>
            </a:r>
            <a:r>
              <a:rPr kumimoji="0" lang="en-US" altLang="zh-CN" sz="2800" b="0" i="0" u="none" strike="noStrike" cap="none" spc="-60" normalizeH="0" dirty="0" err="1">
                <a:ln>
                  <a:noFill/>
                </a:ln>
                <a:effectLst/>
              </a:rPr>
              <a:t>rapporti</a:t>
            </a:r>
            <a:r>
              <a:rPr kumimoji="0" lang="en-US" altLang="zh-CN" sz="2800" b="0" i="0" u="none" strike="noStrike" cap="none" spc="-60" normalizeH="0" dirty="0">
                <a:ln>
                  <a:noFill/>
                </a:ln>
                <a:effectLst/>
              </a:rPr>
              <a:t> </a:t>
            </a:r>
          </a:p>
          <a:p>
            <a:pPr marL="0" marR="0" lvl="0" indent="0" fontAlgn="base">
              <a:spcAft>
                <a:spcPct val="0"/>
              </a:spcAft>
              <a:buClrTx/>
              <a:buSzTx/>
              <a:tabLst/>
            </a:pPr>
            <a:r>
              <a:rPr kumimoji="0" lang="en-US" altLang="zh-CN" sz="2800" b="0" i="0" u="none" strike="noStrike" cap="none" spc="-60" normalizeH="0" dirty="0" err="1">
                <a:ln>
                  <a:noFill/>
                </a:ln>
                <a:effectLst/>
              </a:rPr>
              <a:t>tra</a:t>
            </a:r>
            <a:r>
              <a:rPr kumimoji="0" lang="en-US" altLang="zh-CN" sz="2800" b="0" i="0" u="none" strike="noStrike" cap="none" spc="-60" normalizeH="0" dirty="0">
                <a:ln>
                  <a:noFill/>
                </a:ln>
                <a:effectLst/>
              </a:rPr>
              <a:t> </a:t>
            </a:r>
            <a:r>
              <a:rPr kumimoji="0" lang="en-US" altLang="zh-CN" sz="2800" b="1" i="0" u="none" strike="noStrike" cap="none" spc="-60" normalizeH="0" dirty="0" err="1">
                <a:ln>
                  <a:noFill/>
                </a:ln>
                <a:effectLst/>
              </a:rPr>
              <a:t>Ente</a:t>
            </a:r>
            <a:r>
              <a:rPr kumimoji="0" lang="en-US" altLang="zh-CN" sz="2800" b="1" i="0" u="none" strike="noStrike" cap="none" spc="-60" normalizeH="0" dirty="0">
                <a:ln>
                  <a:noFill/>
                </a:ln>
                <a:effectLst/>
              </a:rPr>
              <a:t> Locale </a:t>
            </a:r>
          </a:p>
          <a:p>
            <a:pPr marL="0" marR="0" lvl="0" indent="0" fontAlgn="base">
              <a:spcAft>
                <a:spcPct val="0"/>
              </a:spcAft>
              <a:buClrTx/>
              <a:buSzTx/>
              <a:tabLst/>
            </a:pPr>
            <a:r>
              <a:rPr kumimoji="0" lang="en-US" altLang="zh-CN" sz="2800" b="0" i="0" u="none" strike="noStrike" cap="none" spc="-60" normalizeH="0" dirty="0">
                <a:ln>
                  <a:noFill/>
                </a:ln>
                <a:effectLst/>
              </a:rPr>
              <a:t>ed </a:t>
            </a:r>
            <a:r>
              <a:rPr kumimoji="0" lang="en-US" altLang="zh-CN" sz="2800" b="1" i="0" u="none" strike="noStrike" cap="none" spc="-60" normalizeH="0" dirty="0" err="1">
                <a:ln>
                  <a:noFill/>
                </a:ln>
                <a:effectLst/>
              </a:rPr>
              <a:t>Enti</a:t>
            </a:r>
            <a:r>
              <a:rPr kumimoji="0" lang="en-US" altLang="zh-CN" sz="2800" b="1" i="0" u="none" strike="noStrike" cap="none" spc="-60" normalizeH="0" dirty="0">
                <a:ln>
                  <a:noFill/>
                </a:ln>
                <a:effectLst/>
              </a:rPr>
              <a:t> del </a:t>
            </a:r>
            <a:r>
              <a:rPr kumimoji="0" lang="en-US" altLang="zh-CN" sz="2800" b="1" i="0" u="none" strike="noStrike" cap="none" spc="-60" normalizeH="0" dirty="0" err="1">
                <a:ln>
                  <a:noFill/>
                </a:ln>
                <a:effectLst/>
              </a:rPr>
              <a:t>Terzo</a:t>
            </a:r>
            <a:r>
              <a:rPr kumimoji="0" lang="en-US" altLang="zh-CN" sz="2800" b="1" i="0" u="none" strike="noStrike" cap="none" spc="-60" normalizeH="0" dirty="0">
                <a:ln>
                  <a:noFill/>
                </a:ln>
                <a:effectLst/>
              </a:rPr>
              <a:t> </a:t>
            </a:r>
            <a:r>
              <a:rPr kumimoji="0" lang="en-US" altLang="zh-CN" sz="2800" b="1" i="0" u="none" strike="noStrike" cap="none" spc="-60" normalizeH="0" dirty="0" err="1">
                <a:ln>
                  <a:noFill/>
                </a:ln>
                <a:effectLst/>
              </a:rPr>
              <a:t>Settore</a:t>
            </a:r>
            <a:r>
              <a:rPr kumimoji="0" lang="en-US" altLang="zh-CN" sz="2800" b="1" i="0" u="none" strike="noStrike" cap="none" spc="-60" normalizeH="0" dirty="0">
                <a:ln>
                  <a:noFill/>
                </a:ln>
                <a:effectLst/>
              </a:rPr>
              <a:t> </a:t>
            </a:r>
          </a:p>
          <a:p>
            <a:pPr marL="0" marR="0" lvl="0" indent="0" fontAlgn="base">
              <a:spcAft>
                <a:spcPct val="0"/>
              </a:spcAft>
              <a:buClrTx/>
              <a:buSzTx/>
              <a:tabLst/>
            </a:pPr>
            <a:r>
              <a:rPr kumimoji="0" lang="en-US" altLang="zh-CN" sz="2800" i="0" u="none" strike="noStrike" cap="none" spc="-60" normalizeH="0" dirty="0">
                <a:ln>
                  <a:noFill/>
                </a:ln>
                <a:effectLst/>
              </a:rPr>
              <a:t>in </a:t>
            </a:r>
            <a:r>
              <a:rPr kumimoji="0" lang="en-US" altLang="zh-CN" sz="2800" i="0" u="none" strike="noStrike" cap="none" spc="-60" normalizeH="0" dirty="0" err="1">
                <a:ln>
                  <a:noFill/>
                </a:ln>
                <a:effectLst/>
              </a:rPr>
              <a:t>attuazione</a:t>
            </a:r>
            <a:r>
              <a:rPr kumimoji="0" lang="en-US" altLang="zh-CN" sz="2800" i="0" u="none" strike="noStrike" cap="none" spc="-60" normalizeH="0" dirty="0">
                <a:ln>
                  <a:noFill/>
                </a:ln>
                <a:effectLst/>
              </a:rPr>
              <a:t> del </a:t>
            </a:r>
            <a:br>
              <a:rPr kumimoji="0" lang="en-US" altLang="zh-CN" sz="2800" b="1" i="0" u="none" strike="noStrike" cap="none" spc="-60" normalizeH="0" dirty="0">
                <a:ln>
                  <a:noFill/>
                </a:ln>
                <a:effectLst/>
              </a:rPr>
            </a:br>
            <a:r>
              <a:rPr kumimoji="0" lang="en-US" altLang="zh-CN" sz="2800" b="1" i="0" u="none" strike="noStrike" cap="none" spc="-60" normalizeH="0" dirty="0" err="1">
                <a:ln>
                  <a:noFill/>
                </a:ln>
                <a:effectLst/>
              </a:rPr>
              <a:t>Codice</a:t>
            </a:r>
            <a:r>
              <a:rPr kumimoji="0" lang="en-US" altLang="zh-CN" sz="2800" b="1" i="0" u="none" strike="noStrike" cap="none" spc="-60" normalizeH="0" dirty="0">
                <a:ln>
                  <a:noFill/>
                </a:ln>
                <a:effectLst/>
              </a:rPr>
              <a:t> del </a:t>
            </a:r>
            <a:r>
              <a:rPr kumimoji="0" lang="en-US" altLang="zh-CN" sz="2800" b="1" i="0" u="none" strike="noStrike" cap="none" spc="-60" normalizeH="0" dirty="0" err="1">
                <a:ln>
                  <a:noFill/>
                </a:ln>
                <a:effectLst/>
              </a:rPr>
              <a:t>Terzo</a:t>
            </a:r>
            <a:r>
              <a:rPr kumimoji="0" lang="en-US" altLang="zh-CN" sz="2800" b="1" i="0" u="none" strike="noStrike" cap="none" spc="-60" normalizeH="0" dirty="0">
                <a:ln>
                  <a:noFill/>
                </a:ln>
                <a:effectLst/>
              </a:rPr>
              <a:t> </a:t>
            </a:r>
            <a:r>
              <a:rPr kumimoji="0" lang="en-US" altLang="zh-CN" sz="2800" b="1" i="0" u="none" strike="noStrike" cap="none" spc="-60" normalizeH="0" dirty="0" err="1">
                <a:ln>
                  <a:noFill/>
                </a:ln>
                <a:effectLst/>
              </a:rPr>
              <a:t>Settore</a:t>
            </a:r>
            <a:endParaRPr kumimoji="0" lang="en-US" altLang="zh-CN" sz="2800" b="0" i="0" u="none" strike="noStrike" cap="none" spc="-60" normalizeH="0" dirty="0">
              <a:ln>
                <a:noFill/>
              </a:ln>
              <a:effectLst/>
            </a:endParaRPr>
          </a:p>
        </p:txBody>
      </p:sp>
      <p:sp>
        <p:nvSpPr>
          <p:cNvPr id="8" name="Subtitle 7">
            <a:extLst>
              <a:ext uri="{FF2B5EF4-FFF2-40B4-BE49-F238E27FC236}">
                <a16:creationId xmlns:a16="http://schemas.microsoft.com/office/drawing/2014/main" id="{75BF1CBD-3481-12AE-08B6-46F8579B85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939862"/>
            <a:ext cx="3685069" cy="644784"/>
          </a:xfrm>
        </p:spPr>
        <p:txBody>
          <a:bodyPr>
            <a:normAutofit fontScale="92500" lnSpcReduction="10000"/>
          </a:bodyPr>
          <a:lstStyle/>
          <a:p>
            <a:r>
              <a:rPr lang="en-IT" sz="1700" b="1"/>
              <a:t>Incontro di presentazione e confronto </a:t>
            </a:r>
          </a:p>
          <a:p>
            <a:r>
              <a:rPr lang="it-IT" sz="1700" dirty="0"/>
              <a:t>2 marzo </a:t>
            </a:r>
            <a:r>
              <a:rPr lang="en-IT" sz="1700"/>
              <a:t>2023</a:t>
            </a:r>
          </a:p>
        </p:txBody>
      </p:sp>
      <p:sp>
        <p:nvSpPr>
          <p:cNvPr id="45" name="Rectangle 40">
            <a:extLst>
              <a:ext uri="{FF2B5EF4-FFF2-40B4-BE49-F238E27FC236}">
                <a16:creationId xmlns:a16="http://schemas.microsoft.com/office/drawing/2014/main" id="{025B886A-7ED1-4B77-819B-76ACBEFB0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813882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1850" y="1343025"/>
            <a:ext cx="8322701" cy="47147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itolo 1">
            <a:extLst>
              <a:ext uri="{FF2B5EF4-FFF2-40B4-BE49-F238E27FC236}">
                <a16:creationId xmlns:a16="http://schemas.microsoft.com/office/drawing/2014/main" id="{DB0CB647-42E6-4FB7-A40A-7D2310A1858F}"/>
              </a:ext>
            </a:extLst>
          </p:cNvPr>
          <p:cNvSpPr txBox="1">
            <a:spLocks/>
          </p:cNvSpPr>
          <p:nvPr/>
        </p:nvSpPr>
        <p:spPr>
          <a:xfrm>
            <a:off x="163909" y="842962"/>
            <a:ext cx="3107928" cy="471470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36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90000"/>
              </a:lnSpc>
            </a:pPr>
            <a:r>
              <a:rPr lang="it-IT" sz="2800" dirty="0">
                <a:solidFill>
                  <a:schemeClr val="bg1"/>
                </a:solidFill>
                <a:latin typeface="Corbel" panose="020B0503020204020204" pitchFamily="34" charset="0"/>
              </a:rPr>
              <a:t>La coprogettazione </a:t>
            </a:r>
            <a:r>
              <a:rPr lang="it-IT" sz="2400" dirty="0">
                <a:solidFill>
                  <a:schemeClr val="bg1"/>
                </a:solidFill>
                <a:latin typeface="Corbel" panose="020B0503020204020204" pitchFamily="34" charset="0"/>
              </a:rPr>
              <a:t>promuove</a:t>
            </a:r>
            <a:r>
              <a:rPr lang="it-IT" sz="2800" dirty="0">
                <a:solidFill>
                  <a:schemeClr val="bg1"/>
                </a:solidFill>
                <a:latin typeface="Corbel" panose="020B0503020204020204" pitchFamily="34" charset="0"/>
              </a:rPr>
              <a:t> la costituzione di una </a:t>
            </a:r>
            <a:r>
              <a:rPr lang="it-IT" sz="2800" b="1" dirty="0">
                <a:solidFill>
                  <a:schemeClr val="bg1"/>
                </a:solidFill>
                <a:latin typeface="Corbel" panose="020B0503020204020204" pitchFamily="34" charset="0"/>
              </a:rPr>
              <a:t>organizzazione a rete temporanea </a:t>
            </a:r>
          </a:p>
          <a:p>
            <a:pPr>
              <a:lnSpc>
                <a:spcPct val="90000"/>
              </a:lnSpc>
            </a:pPr>
            <a:r>
              <a:rPr lang="it-IT" sz="2800" b="1" dirty="0">
                <a:solidFill>
                  <a:schemeClr val="bg1"/>
                </a:solidFill>
                <a:latin typeface="Corbel" panose="020B0503020204020204" pitchFamily="34" charset="0"/>
              </a:rPr>
              <a:t>e plurale </a:t>
            </a:r>
          </a:p>
          <a:p>
            <a:pPr>
              <a:lnSpc>
                <a:spcPct val="90000"/>
              </a:lnSpc>
            </a:pPr>
            <a:r>
              <a:rPr lang="it-IT" sz="2800" dirty="0">
                <a:solidFill>
                  <a:schemeClr val="bg1"/>
                </a:solidFill>
                <a:latin typeface="Corbel" panose="020B0503020204020204" pitchFamily="34" charset="0"/>
              </a:rPr>
              <a:t>che costituisce l’infrastruttura per la realizzazione di progetti sociali</a:t>
            </a:r>
          </a:p>
        </p:txBody>
      </p:sp>
    </p:spTree>
    <p:extLst>
      <p:ext uri="{BB962C8B-B14F-4D97-AF65-F5344CB8AC3E}">
        <p14:creationId xmlns:p14="http://schemas.microsoft.com/office/powerpoint/2010/main" val="1944377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25D5C296-F4B1-4AE5-8EEB-9FEB7ED17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9C1ACE66-194D-48C4-A14A-6933B352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>
              <a:lumMod val="5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CC2C1-B354-DC8A-D4C8-D984F2D6E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spc="-100"/>
              <a:t>Spazio relazionale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25B886A-7ED1-4B77-819B-76ACBEFB0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1F4E5AC3-B74D-D29B-2B0F-D1DB4C1C93C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35557128"/>
              </p:ext>
            </p:extLst>
          </p:nvPr>
        </p:nvGraphicFramePr>
        <p:xfrm>
          <a:off x="4122123" y="762000"/>
          <a:ext cx="7068394" cy="533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618166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0F565D21-6260-2F39-FB78-266409842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it-IT"/>
              <a:t>PIANO DI SVILUPPO DEL WELFARE</a:t>
            </a:r>
            <a:endParaRPr lang="it-IT" dirty="0"/>
          </a:p>
        </p:txBody>
      </p:sp>
      <p:graphicFrame>
        <p:nvGraphicFramePr>
          <p:cNvPr id="4" name="Segnaposto contenuto 3">
            <a:extLst>
              <a:ext uri="{FF2B5EF4-FFF2-40B4-BE49-F238E27FC236}">
                <a16:creationId xmlns:a16="http://schemas.microsoft.com/office/drawing/2014/main" id="{81EC804A-F11E-5958-A2E4-F758FAC9F56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38223856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86117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676FAA-B967-CE91-4477-A5548EA50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T"/>
              <a:t> </a:t>
            </a:r>
            <a:br>
              <a:rPr lang="en-IT"/>
            </a:br>
            <a:r>
              <a:rPr lang="en-IT" sz="2800"/>
              <a:t>Finalità</a:t>
            </a:r>
            <a:r>
              <a:rPr lang="it-IT" sz="2800" dirty="0"/>
              <a:t> del regolamento</a:t>
            </a:r>
            <a:endParaRPr lang="en-IT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389652-6429-17FC-C712-40CFEE07603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573517" y="868679"/>
            <a:ext cx="4770383" cy="5120957"/>
          </a:xfrm>
          <a:solidFill>
            <a:schemeClr val="bg2">
              <a:lumMod val="40000"/>
              <a:lumOff val="60000"/>
            </a:schemeClr>
          </a:solidFill>
        </p:spPr>
        <p:txBody>
          <a:bodyPr>
            <a:normAutofit lnSpcReduction="10000"/>
          </a:bodyPr>
          <a:lstStyle/>
          <a:p>
            <a:pPr marL="342900" lvl="0" indent="-342900" algn="just">
              <a:buAutoNum type="arabicPeriod"/>
              <a:tabLst>
                <a:tab pos="228600" algn="l"/>
              </a:tabLst>
            </a:pPr>
            <a:r>
              <a:rPr lang="it-IT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l’attivazione di speciali forme di partenariato pubblico-privato sociale</a:t>
            </a:r>
            <a:r>
              <a:rPr lang="it-IT" sz="3600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it-IT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 attuazione di quanto previsto dal CTS;</a:t>
            </a:r>
          </a:p>
          <a:p>
            <a:pPr marL="342900" lvl="0" indent="-342900" algn="just">
              <a:buAutoNum type="arabicPeriod"/>
              <a:tabLst>
                <a:tab pos="228600" algn="l"/>
              </a:tabLst>
            </a:pPr>
            <a:r>
              <a:rPr lang="it-IT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al fine di assicurare il </a:t>
            </a:r>
            <a:r>
              <a:rPr lang="it-IT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coinvolgimento attivo </a:t>
            </a:r>
            <a:r>
              <a:rPr lang="it-IT" sz="36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degli enti di Terzo Settore</a:t>
            </a:r>
            <a:endParaRPr lang="en-IT" sz="3600" dirty="0">
              <a:solidFill>
                <a:schemeClr val="tx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D7B8C6C-2348-9181-8C2D-5AFDD7A0699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480601285"/>
              </p:ext>
            </p:extLst>
          </p:nvPr>
        </p:nvGraphicFramePr>
        <p:xfrm>
          <a:off x="7818438" y="868363"/>
          <a:ext cx="3475037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80680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CDF7C9B3-01BE-4D46-ACA2-312DFE36A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3443591" cy="53400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62DF05-8BB9-B56F-BF4C-0A43B3D3776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IT">
                <a:solidFill>
                  <a:schemeClr val="bg1"/>
                </a:solidFill>
              </a:rPr>
              <a:t>Ambito di applicazione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771F3A4F-DA76-129C-E0DC-A2F23197AA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71856811"/>
              </p:ext>
            </p:extLst>
          </p:nvPr>
        </p:nvGraphicFramePr>
        <p:xfrm>
          <a:off x="4059935" y="758952"/>
          <a:ext cx="7104549" cy="533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107256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BB4AEF-466A-E1E7-495B-1A8AF568A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it-IT" sz="2800" dirty="0"/>
            </a:br>
            <a:r>
              <a:rPr lang="it-IT" sz="2800" dirty="0"/>
              <a:t>Ambito oggettivo  e soggettivo di applicazione</a:t>
            </a:r>
            <a:r>
              <a:rPr lang="en-IT" sz="2800" dirty="0"/>
              <a:t> 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120E60F-9B66-6AFD-794C-6FEE7CFACBF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86335940"/>
              </p:ext>
            </p:extLst>
          </p:nvPr>
        </p:nvGraphicFramePr>
        <p:xfrm>
          <a:off x="3867912" y="868363"/>
          <a:ext cx="7425563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1F4151A9-3207-00E8-61C0-F40D0A0E43F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7048968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CDF7C9B3-01BE-4D46-ACA2-312DFE36A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3443591" cy="53400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CC2C1-B354-DC8A-D4C8-D984F2D6E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IT">
                <a:solidFill>
                  <a:schemeClr val="bg1"/>
                </a:solidFill>
              </a:rPr>
              <a:t>Iniziativa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E3318CD-ED49-4171-566D-441E95CE3D8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01173076"/>
              </p:ext>
            </p:extLst>
          </p:nvPr>
        </p:nvGraphicFramePr>
        <p:xfrm>
          <a:off x="4059935" y="758952"/>
          <a:ext cx="7104549" cy="533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7554000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80516254-1D9F-4F3A-9870-3A3280BE2B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CC2C1-B354-DC8A-D4C8-D984F2D6E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5199" y="796796"/>
            <a:ext cx="1829572" cy="5120639"/>
          </a:xfrm>
        </p:spPr>
        <p:txBody>
          <a:bodyPr>
            <a:normAutofit/>
          </a:bodyPr>
          <a:lstStyle/>
          <a:p>
            <a:pPr algn="r"/>
            <a:r>
              <a:rPr lang="en-IT">
                <a:solidFill>
                  <a:schemeClr val="tx1">
                    <a:lumMod val="85000"/>
                    <a:lumOff val="15000"/>
                  </a:schemeClr>
                </a:solidFill>
              </a:rPr>
              <a:t>Criteri </a:t>
            </a:r>
            <a:r>
              <a:rPr lang="en-IT" dirty="0">
                <a:solidFill>
                  <a:schemeClr val="tx1">
                    <a:lumMod val="85000"/>
                    <a:lumOff val="15000"/>
                  </a:schemeClr>
                </a:solidFill>
              </a:rPr>
              <a:t>e principi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C14672B-27A5-4CDA-ABAF-5E4CF4B41C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1286934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D89589C-2C90-4407-A995-05EC3DD7AB1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951129" y="2085681"/>
            <a:ext cx="0" cy="2686639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5248EEB3-28FE-BED2-5C05-E8BCC22852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7345506"/>
              </p:ext>
            </p:extLst>
          </p:nvPr>
        </p:nvGraphicFramePr>
        <p:xfrm>
          <a:off x="3868738" y="863600"/>
          <a:ext cx="73152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9A206779-5C74-4555-94BC-5845C92EC3A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683988" y="767825"/>
            <a:ext cx="508012" cy="5328173"/>
          </a:xfrm>
          <a:prstGeom prst="rect">
            <a:avLst/>
          </a:prstGeom>
          <a:solidFill>
            <a:srgbClr val="C8C8C8">
              <a:alpha val="5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5251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5" name="Rectangle 49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57" name="Rectangle 51">
            <a:extLst>
              <a:ext uri="{FF2B5EF4-FFF2-40B4-BE49-F238E27FC236}">
                <a16:creationId xmlns:a16="http://schemas.microsoft.com/office/drawing/2014/main" id="{25D5C296-F4B1-4AE5-8EEB-9FEB7ED17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Content Placeholder 14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EEB3C28F-44B8-B0DA-F1C6-ED113F7E326D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3215" r="9092" b="13190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54" name="Rectangle 53">
            <a:extLst>
              <a:ext uri="{FF2B5EF4-FFF2-40B4-BE49-F238E27FC236}">
                <a16:creationId xmlns:a16="http://schemas.microsoft.com/office/drawing/2014/main" id="{9C1ACE66-194D-48C4-A14A-6933B352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>
              <a:lumMod val="5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CC2C1-B354-DC8A-D4C8-D984F2D6E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br>
              <a:rPr lang="en-US" sz="5000" spc="-100"/>
            </a:br>
            <a:r>
              <a:rPr lang="en-US" sz="5000" spc="-100"/>
              <a:t>Linee guida procedurali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025B886A-7ED1-4B77-819B-76ACBEFB0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4594797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25D5C296-F4B1-4AE5-8EEB-9FEB7ED17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 descr="Strumenti di misurazione">
            <a:extLst>
              <a:ext uri="{FF2B5EF4-FFF2-40B4-BE49-F238E27FC236}">
                <a16:creationId xmlns:a16="http://schemas.microsoft.com/office/drawing/2014/main" id="{1672395D-33F5-48C2-1B2F-5511ECA603D0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15709" r="-1" b="-1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9C1ACE66-194D-48C4-A14A-6933B352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>
              <a:lumMod val="5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04456D5-700A-E612-8E15-FF5E9B374D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1298448"/>
            <a:ext cx="3685070" cy="3255264"/>
          </a:xfrm>
        </p:spPr>
        <p:txBody>
          <a:bodyPr>
            <a:normAutofit/>
          </a:bodyPr>
          <a:lstStyle/>
          <a:p>
            <a:r>
              <a:rPr lang="en-IT" sz="5000"/>
              <a:t>FORME E STRUMENTI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A909CF0-022F-9EB2-4A3D-5DE628E1125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670246"/>
            <a:ext cx="3685069" cy="914400"/>
          </a:xfrm>
        </p:spPr>
        <p:txBody>
          <a:bodyPr>
            <a:normAutofit/>
          </a:bodyPr>
          <a:lstStyle/>
          <a:p>
            <a:r>
              <a:rPr lang="en-IT" dirty="0"/>
              <a:t>TITOLO SECONDO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025B886A-7ED1-4B77-819B-76ACBEFB0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71254941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9">
            <a:extLst>
              <a:ext uri="{FF2B5EF4-FFF2-40B4-BE49-F238E27FC236}">
                <a16:creationId xmlns:a16="http://schemas.microsoft.com/office/drawing/2014/main" id="{25D5C296-F4B1-4AE5-8EEB-9FEB7ED17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8592966-FC27-FCB2-684F-5B5321F11F3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 t="6126" r="-1" b="9582"/>
          <a:stretch/>
        </p:blipFill>
        <p:spPr>
          <a:xfrm>
            <a:off x="20" y="-1"/>
            <a:ext cx="12188932" cy="68580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9C1ACE66-194D-48C4-A14A-6933B352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>
              <a:lumMod val="5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9FC5BFF9-F3EB-7B9F-C897-B3CFAC7321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3467" y="1298448"/>
            <a:ext cx="3685070" cy="3255264"/>
          </a:xfrm>
        </p:spPr>
        <p:txBody>
          <a:bodyPr>
            <a:normAutofit/>
          </a:bodyPr>
          <a:lstStyle/>
          <a:p>
            <a:r>
              <a:rPr lang="en-IT" sz="4600"/>
              <a:t>DISPOSIZIONI GENERALI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1351FD0A-9EDC-47F4-4B25-592F687B95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3467" y="4670246"/>
            <a:ext cx="3685069" cy="914400"/>
          </a:xfrm>
        </p:spPr>
        <p:txBody>
          <a:bodyPr>
            <a:normAutofit/>
          </a:bodyPr>
          <a:lstStyle/>
          <a:p>
            <a:r>
              <a:rPr lang="en-IT"/>
              <a:t>TITOLO PRIMO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025B886A-7ED1-4B77-819B-76ACBEFB0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9818033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93CB61-23E7-A335-B5FD-443519BBE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 sz="2800" dirty="0"/>
            </a:br>
            <a:r>
              <a:rPr lang="en-US" sz="2800" b="1" dirty="0"/>
              <a:t>Co-</a:t>
            </a:r>
            <a:r>
              <a:rPr lang="en-US" sz="2800" b="1" dirty="0" err="1"/>
              <a:t>programmazione</a:t>
            </a:r>
            <a:endParaRPr lang="en-US" sz="2800" b="1" dirty="0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45698A69-9E7A-EC97-9D33-3CA52E49263E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501204715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9148929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3CB61-23E7-A335-B5FD-443519BBE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90369" cy="4601183"/>
          </a:xfrm>
        </p:spPr>
        <p:txBody>
          <a:bodyPr>
            <a:normAutofit/>
          </a:bodyPr>
          <a:lstStyle/>
          <a:p>
            <a:br>
              <a:rPr lang="en-IT" dirty="0"/>
            </a:br>
            <a:r>
              <a:rPr lang="en-IT" sz="3200" b="1" dirty="0"/>
              <a:t>Co-programmazione</a:t>
            </a:r>
            <a:endParaRPr lang="en-IT" b="1" dirty="0"/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E4400813-CA72-C679-C2B5-49232FFDB44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26178122"/>
              </p:ext>
            </p:extLst>
          </p:nvPr>
        </p:nvGraphicFramePr>
        <p:xfrm>
          <a:off x="3867912" y="868363"/>
          <a:ext cx="7425563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3625092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3CB61-23E7-A335-B5FD-443519BBE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T"/>
              <a:t> </a:t>
            </a:r>
            <a:br>
              <a:rPr lang="en-IT" dirty="0"/>
            </a:br>
            <a:r>
              <a:rPr lang="en-IT" sz="2800" b="1" dirty="0"/>
              <a:t>Co-programmazione</a:t>
            </a:r>
            <a:endParaRPr lang="en-IT" b="1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24CCE9BF-E27F-779D-9319-72DD37F735E3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37671768"/>
              </p:ext>
            </p:extLst>
          </p:nvPr>
        </p:nvGraphicFramePr>
        <p:xfrm>
          <a:off x="3771900" y="868363"/>
          <a:ext cx="7521575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65319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FACAB65-0FE9-294F-EEF9-E8FC63A95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 </a:t>
            </a:r>
            <a:br>
              <a:rPr lang="en-US" dirty="0"/>
            </a:br>
            <a:r>
              <a:rPr lang="en-US" b="1" dirty="0"/>
              <a:t>Co-</a:t>
            </a:r>
            <a:r>
              <a:rPr lang="en-US" b="1" dirty="0" err="1"/>
              <a:t>progettazione</a:t>
            </a:r>
            <a:endParaRPr lang="en-US" b="1" dirty="0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244411BD-809A-0434-F380-764879D2AE0C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4166700013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9295383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CAB65-0FE9-294F-EEF9-E8FC63A95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IT" dirty="0"/>
            </a:br>
            <a:r>
              <a:rPr lang="en-IT" b="1" dirty="0"/>
              <a:t>Co-progettazione</a:t>
            </a:r>
          </a:p>
        </p:txBody>
      </p:sp>
      <p:graphicFrame>
        <p:nvGraphicFramePr>
          <p:cNvPr id="9" name="Content Placeholder 8">
            <a:extLst>
              <a:ext uri="{FF2B5EF4-FFF2-40B4-BE49-F238E27FC236}">
                <a16:creationId xmlns:a16="http://schemas.microsoft.com/office/drawing/2014/main" id="{8F6550CC-1199-5722-9557-B2E81C68E13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42409086"/>
              </p:ext>
            </p:extLst>
          </p:nvPr>
        </p:nvGraphicFramePr>
        <p:xfrm>
          <a:off x="4143376" y="868363"/>
          <a:ext cx="71501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7041876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CAB65-0FE9-294F-EEF9-E8FC63A95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IT" dirty="0"/>
            </a:br>
            <a:r>
              <a:rPr lang="en-IT" dirty="0"/>
              <a:t>Co-progettazione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C57E54C6-9B3B-579E-ED47-30EFD03ADB0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560862429"/>
              </p:ext>
            </p:extLst>
          </p:nvPr>
        </p:nvGraphicFramePr>
        <p:xfrm>
          <a:off x="3971926" y="868363"/>
          <a:ext cx="732155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35319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CAB65-0FE9-294F-EEF9-E8FC63A95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IT" dirty="0"/>
            </a:br>
            <a:r>
              <a:rPr lang="en-IT" sz="3200" b="1" dirty="0"/>
              <a:t>Co-progettazione</a:t>
            </a:r>
            <a:endParaRPr lang="en-IT" b="1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AC62188-9A64-E00B-A412-DD64D979B49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017169185"/>
              </p:ext>
            </p:extLst>
          </p:nvPr>
        </p:nvGraphicFramePr>
        <p:xfrm>
          <a:off x="3943350" y="868363"/>
          <a:ext cx="7350125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6154954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CAB65-0FE9-294F-EEF9-E8FC63A95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39187" cy="4601183"/>
          </a:xfrm>
        </p:spPr>
        <p:txBody>
          <a:bodyPr>
            <a:normAutofit/>
          </a:bodyPr>
          <a:lstStyle/>
          <a:p>
            <a:br>
              <a:rPr lang="en-IT" dirty="0"/>
            </a:br>
            <a:r>
              <a:rPr lang="en-IT" b="1" dirty="0"/>
              <a:t>Accordo di collaborazione - convenzione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A5EF6A10-2F2C-F4BE-00D1-102D47E81A6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305214234"/>
              </p:ext>
            </p:extLst>
          </p:nvPr>
        </p:nvGraphicFramePr>
        <p:xfrm>
          <a:off x="4443414" y="371476"/>
          <a:ext cx="6850062" cy="58007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43657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CAB65-0FE9-294F-EEF9-E8FC63A95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8" y="1123837"/>
            <a:ext cx="3139187" cy="4601183"/>
          </a:xfrm>
        </p:spPr>
        <p:txBody>
          <a:bodyPr>
            <a:normAutofit/>
          </a:bodyPr>
          <a:lstStyle/>
          <a:p>
            <a:r>
              <a:rPr lang="en-IT"/>
              <a:t> </a:t>
            </a:r>
            <a:br>
              <a:rPr lang="en-IT" dirty="0"/>
            </a:br>
            <a:r>
              <a:rPr lang="en-IT" b="1" dirty="0"/>
              <a:t>Accordo di collaborazione - convenzione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659A6869-528B-22FD-39C7-D64762DBC4BD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188455441"/>
              </p:ext>
            </p:extLst>
          </p:nvPr>
        </p:nvGraphicFramePr>
        <p:xfrm>
          <a:off x="3829050" y="600075"/>
          <a:ext cx="7464425" cy="5389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27164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CAB65-0FE9-294F-EEF9-E8FC63A95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IT" dirty="0"/>
            </a:br>
            <a:r>
              <a:rPr lang="en-IT" sz="3200" b="1" dirty="0"/>
              <a:t>Accordo di collaborazione - convenzione</a:t>
            </a:r>
            <a:endParaRPr lang="en-IT" b="1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256A51A-1A41-351E-1AAD-414E561B8B6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62107077"/>
              </p:ext>
            </p:extLst>
          </p:nvPr>
        </p:nvGraphicFramePr>
        <p:xfrm>
          <a:off x="3786188" y="868363"/>
          <a:ext cx="7943851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56773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5D5C296-F4B1-4AE5-8EEB-9FEB7ED17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1ACE66-194D-48C4-A14A-6933B352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>
              <a:lumMod val="5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CC2C1-B354-DC8A-D4C8-D984F2D6E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spc="-100"/>
              <a:t>Approccio culturale alla base del regolamento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5B886A-7ED1-4B77-819B-76ACBEFB0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D0EB5367-9B7D-73E8-46BE-4EFB0863C9D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77999752"/>
              </p:ext>
            </p:extLst>
          </p:nvPr>
        </p:nvGraphicFramePr>
        <p:xfrm>
          <a:off x="5289229" y="864108"/>
          <a:ext cx="5910677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676304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CAB65-0FE9-294F-EEF9-E8FC63A95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IT" dirty="0"/>
            </a:br>
            <a:r>
              <a:rPr lang="en-IT" b="1" dirty="0"/>
              <a:t>Le risorse economiche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79A5053A-7301-635D-3DEC-5CB0F9E9591E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538721965"/>
              </p:ext>
            </p:extLst>
          </p:nvPr>
        </p:nvGraphicFramePr>
        <p:xfrm>
          <a:off x="4186238" y="868363"/>
          <a:ext cx="7107237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509123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CAB65-0FE9-294F-EEF9-E8FC63A95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IT" dirty="0"/>
            </a:br>
            <a:r>
              <a:rPr lang="en-IT" sz="3200" b="1" dirty="0"/>
              <a:t>Le risorse economiche</a:t>
            </a:r>
            <a:endParaRPr lang="en-IT" b="1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D88FEE7-1353-6BA9-E1D5-5137C3A1991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467395969"/>
              </p:ext>
            </p:extLst>
          </p:nvPr>
        </p:nvGraphicFramePr>
        <p:xfrm>
          <a:off x="4000500" y="868363"/>
          <a:ext cx="7292975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0571113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CAB65-0FE9-294F-EEF9-E8FC63A95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IT" dirty="0"/>
            </a:br>
            <a:r>
              <a:rPr lang="en-IT" sz="3200" b="1" dirty="0"/>
              <a:t>Le risorse economiche</a:t>
            </a:r>
            <a:endParaRPr lang="en-IT" b="1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1F09BD19-80CF-993D-D91B-D60F5B592104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19249581"/>
              </p:ext>
            </p:extLst>
          </p:nvPr>
        </p:nvGraphicFramePr>
        <p:xfrm>
          <a:off x="4200526" y="868363"/>
          <a:ext cx="709295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4627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45DB188-4006-4207-A473-B4B569C5B5F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AB4522D-D095-4687-BFB3-976E665AD4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16DEB03-F868-25AB-B397-4FEB87393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 vert="horz" lIns="91440" tIns="45720" rIns="91440" bIns="45720" rtlCol="0" anchor="ctr">
            <a:normAutofit/>
          </a:bodyPr>
          <a:lstStyle/>
          <a:p>
            <a:br>
              <a:rPr lang="en-US"/>
            </a:br>
            <a:r>
              <a:rPr lang="en-US"/>
              <a:t>Co-progettazione di interventi di rigenerazione</a:t>
            </a:r>
            <a:br>
              <a:rPr lang="en-US"/>
            </a:br>
            <a:r>
              <a:rPr lang="en-US"/>
              <a:t>riqualificazione patrimonio pubblico</a:t>
            </a:r>
          </a:p>
        </p:txBody>
      </p:sp>
      <p:graphicFrame>
        <p:nvGraphicFramePr>
          <p:cNvPr id="7" name="Content Placeholder 4">
            <a:extLst>
              <a:ext uri="{FF2B5EF4-FFF2-40B4-BE49-F238E27FC236}">
                <a16:creationId xmlns:a16="http://schemas.microsoft.com/office/drawing/2014/main" id="{E8E4ABB5-AE06-64AE-9066-73EFC9E65A95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251016884"/>
              </p:ext>
            </p:extLst>
          </p:nvPr>
        </p:nvGraphicFramePr>
        <p:xfrm>
          <a:off x="3759896" y="885459"/>
          <a:ext cx="7728267" cy="50873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726735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CAB65-0FE9-294F-EEF9-E8FC63A95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br>
              <a:rPr lang="en-IT" dirty="0"/>
            </a:br>
            <a:r>
              <a:rPr lang="en-IT" dirty="0"/>
              <a:t>Le risorse economiche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C191102-956A-1DE6-4286-FF2A55681927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632229350"/>
              </p:ext>
            </p:extLst>
          </p:nvPr>
        </p:nvGraphicFramePr>
        <p:xfrm>
          <a:off x="4086226" y="868363"/>
          <a:ext cx="720725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5794917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CAB65-0FE9-294F-EEF9-E8FC63A957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163" y="1128408"/>
            <a:ext cx="3234943" cy="4601183"/>
          </a:xfrm>
        </p:spPr>
        <p:txBody>
          <a:bodyPr>
            <a:normAutofit/>
          </a:bodyPr>
          <a:lstStyle/>
          <a:p>
            <a:br>
              <a:rPr lang="en-IT" dirty="0"/>
            </a:br>
            <a:r>
              <a:rPr lang="en-IT" sz="2800" dirty="0"/>
              <a:t>La co-progettazione nella forma dell’accreditamento</a:t>
            </a:r>
            <a:endParaRPr lang="en-IT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3DB23561-99A3-C6D9-8BEB-2A99E2020638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773267463"/>
              </p:ext>
            </p:extLst>
          </p:nvPr>
        </p:nvGraphicFramePr>
        <p:xfrm>
          <a:off x="3929064" y="868363"/>
          <a:ext cx="7364412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341924525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CAB65-0FE9-294F-EEF9-E8FC63A95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T" sz="3200" b="1"/>
              <a:t>Convenzioni </a:t>
            </a:r>
            <a:r>
              <a:rPr lang="en-IT" sz="3200" b="1" dirty="0"/>
              <a:t>con APS e OdV</a:t>
            </a:r>
            <a:endParaRPr lang="en-IT" sz="4000" b="1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4183EC85-8C13-70E2-7E4D-3271EC64932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598670709"/>
              </p:ext>
            </p:extLst>
          </p:nvPr>
        </p:nvGraphicFramePr>
        <p:xfrm>
          <a:off x="3843338" y="868363"/>
          <a:ext cx="7450137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544991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CAB65-0FE9-294F-EEF9-E8FC63A95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T" sz="3200" b="1"/>
              <a:t>Convenzioni </a:t>
            </a:r>
            <a:r>
              <a:rPr lang="en-IT" sz="3200" b="1" dirty="0"/>
              <a:t>con APS e OdV</a:t>
            </a:r>
            <a:endParaRPr lang="en-IT" sz="4000" b="1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FD5D7972-77CB-7E08-6970-927A0D4E6060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277622324"/>
              </p:ext>
            </p:extLst>
          </p:nvPr>
        </p:nvGraphicFramePr>
        <p:xfrm>
          <a:off x="3814764" y="868363"/>
          <a:ext cx="7478712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23964890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CAB65-0FE9-294F-EEF9-E8FC63A95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T" sz="2800" b="1"/>
              <a:t>Convenzioni </a:t>
            </a:r>
            <a:r>
              <a:rPr lang="en-IT" sz="2800" b="1" dirty="0"/>
              <a:t>con APS e OdV</a:t>
            </a:r>
            <a:endParaRPr lang="en-IT" b="1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93ACCF96-4A0A-639D-F42D-E99D29DA288A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282348318"/>
              </p:ext>
            </p:extLst>
          </p:nvPr>
        </p:nvGraphicFramePr>
        <p:xfrm>
          <a:off x="4029076" y="868363"/>
          <a:ext cx="7264400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3079092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ACAB65-0FE9-294F-EEF9-E8FC63A95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T" sz="3200" b="1"/>
              <a:t>Convenzioni </a:t>
            </a:r>
            <a:r>
              <a:rPr lang="en-IT" sz="3200" b="1" dirty="0"/>
              <a:t>con APS e OdV</a:t>
            </a:r>
            <a:endParaRPr lang="en-IT" sz="4000" b="1" dirty="0"/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8E8DDCC1-A4F2-BC31-5995-5D3144D7FDD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81571351"/>
              </p:ext>
            </p:extLst>
          </p:nvPr>
        </p:nvGraphicFramePr>
        <p:xfrm>
          <a:off x="4014788" y="868363"/>
          <a:ext cx="7278687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50859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5D5C296-F4B1-4AE5-8EEB-9FEB7ED17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1ACE66-194D-48C4-A14A-6933B352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>
              <a:lumMod val="5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CC2C1-B354-DC8A-D4C8-D984F2D6E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spc="-100"/>
              <a:t>La funzione sociale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5B886A-7ED1-4B77-819B-76ACBEFB0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E4738F1-3FA1-BDB4-9BA5-B33F22AAA4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17636807"/>
              </p:ext>
            </p:extLst>
          </p:nvPr>
        </p:nvGraphicFramePr>
        <p:xfrm>
          <a:off x="5289229" y="864108"/>
          <a:ext cx="5910677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2688336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6DEB03-F868-25AB-B397-4FEB87393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T" dirty="0"/>
            </a:br>
            <a:r>
              <a:rPr lang="en-IT" sz="3200" b="1" dirty="0"/>
              <a:t>La valutazione dell’impatto sociale</a:t>
            </a:r>
            <a:endParaRPr lang="en-IT" b="1" dirty="0"/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A0239920-ADEF-DC16-06EC-1A0F8DA9E1F2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31814202"/>
              </p:ext>
            </p:extLst>
          </p:nvPr>
        </p:nvGraphicFramePr>
        <p:xfrm>
          <a:off x="3843338" y="914400"/>
          <a:ext cx="7450137" cy="50752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630409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6DEB03-F868-25AB-B397-4FEB87393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T" dirty="0"/>
            </a:br>
            <a:r>
              <a:rPr lang="en-IT" sz="2800" dirty="0"/>
              <a:t>Rendicontazione delle attività </a:t>
            </a:r>
            <a:endParaRPr lang="en-IT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1F4E91A7-2434-2860-569E-A786BD5D40D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425828821"/>
              </p:ext>
            </p:extLst>
          </p:nvPr>
        </p:nvGraphicFramePr>
        <p:xfrm>
          <a:off x="3843338" y="868363"/>
          <a:ext cx="7450137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9099801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6DEB03-F868-25AB-B397-4FEB87393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T" dirty="0"/>
            </a:br>
            <a:r>
              <a:rPr lang="en-IT" sz="2800" dirty="0"/>
              <a:t>Rendicontazione delle attività </a:t>
            </a:r>
            <a:endParaRPr lang="en-IT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D18638E3-544B-2976-5984-97FCB84703C9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968968619"/>
              </p:ext>
            </p:extLst>
          </p:nvPr>
        </p:nvGraphicFramePr>
        <p:xfrm>
          <a:off x="4043364" y="868363"/>
          <a:ext cx="7250112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9913105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116DEB03-F868-25AB-B397-4FEB87393D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en-IT" dirty="0"/>
            </a:br>
            <a:r>
              <a:rPr lang="en-IT" sz="2800" dirty="0"/>
              <a:t>Monitoraggio e controllo</a:t>
            </a:r>
            <a:endParaRPr lang="en-IT" dirty="0"/>
          </a:p>
        </p:txBody>
      </p:sp>
      <p:graphicFrame>
        <p:nvGraphicFramePr>
          <p:cNvPr id="2" name="Content Placeholder 1">
            <a:extLst>
              <a:ext uri="{FF2B5EF4-FFF2-40B4-BE49-F238E27FC236}">
                <a16:creationId xmlns:a16="http://schemas.microsoft.com/office/drawing/2014/main" id="{03A5949C-4585-4DE2-D826-ECD6782D5715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766425923"/>
              </p:ext>
            </p:extLst>
          </p:nvPr>
        </p:nvGraphicFramePr>
        <p:xfrm>
          <a:off x="3900488" y="868363"/>
          <a:ext cx="7392987" cy="5121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8929742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5D5C296-F4B1-4AE5-8EEB-9FEB7ED17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1ACE66-194D-48C4-A14A-6933B352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>
              <a:lumMod val="5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CC2C1-B354-DC8A-D4C8-D984F2D6E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spc="-100"/>
              <a:t>Art. 118, comma 4 Cost.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5B886A-7ED1-4B77-819B-76ACBEFB0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256CE81-A27D-764F-F999-2583E2B1D9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57525283"/>
              </p:ext>
            </p:extLst>
          </p:nvPr>
        </p:nvGraphicFramePr>
        <p:xfrm>
          <a:off x="5289229" y="864108"/>
          <a:ext cx="5910677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24531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5D5C296-F4B1-4AE5-8EEB-9FEB7ED17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1ACE66-194D-48C4-A14A-6933B352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>
              <a:lumMod val="5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CC2C1-B354-DC8A-D4C8-D984F2D6E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000" spc="-100" dirty="0"/>
              <a:t>Quale ETS?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5B886A-7ED1-4B77-819B-76ACBEFB0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6256CE81-A27D-764F-F999-2583E2B1D95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0957805"/>
              </p:ext>
            </p:extLst>
          </p:nvPr>
        </p:nvGraphicFramePr>
        <p:xfrm>
          <a:off x="5289229" y="864108"/>
          <a:ext cx="5910677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0803233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17115F77-2FAE-4CA7-9A7F-10D5F2C8F83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5CD4C046-A04C-46CC-AFA3-6B0621F628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5D5C296-F4B1-4AE5-8EEB-9FEB7ED177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1ACE66-194D-48C4-A14A-6933B35283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761999"/>
            <a:ext cx="4642228" cy="5334001"/>
          </a:xfrm>
          <a:prstGeom prst="rect">
            <a:avLst/>
          </a:prstGeom>
          <a:solidFill>
            <a:schemeClr val="accent1">
              <a:lumMod val="50000"/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1CC2C1-B354-DC8A-D4C8-D984F2D6E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1298448"/>
            <a:ext cx="3685070" cy="325526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600" spc="-100"/>
              <a:t>Collaborazione e partnership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25B886A-7ED1-4B77-819B-76ACBEFB0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A9F96269-F632-95C5-12F1-CE851B5A361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89911169"/>
              </p:ext>
            </p:extLst>
          </p:nvPr>
        </p:nvGraphicFramePr>
        <p:xfrm>
          <a:off x="5289229" y="864108"/>
          <a:ext cx="5910677" cy="512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083530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put penna 4">
                <a:extLst>
                  <a:ext uri="{FF2B5EF4-FFF2-40B4-BE49-F238E27FC236}">
                    <a16:creationId xmlns:a16="http://schemas.microsoft.com/office/drawing/2014/main" id="{5F1109A7-8E96-465B-ABC4-243A477FFE33}"/>
                  </a:ext>
                </a:extLst>
              </p14:cNvPr>
              <p14:cNvContentPartPr/>
              <p14:nvPr/>
            </p14:nvContentPartPr>
            <p14:xfrm>
              <a:off x="8479522" y="4039228"/>
              <a:ext cx="288" cy="288"/>
            </p14:xfrm>
          </p:contentPart>
        </mc:Choice>
        <mc:Fallback xmlns="">
          <p:pic>
            <p:nvPicPr>
              <p:cNvPr id="5" name="Input penna 4">
                <a:extLst>
                  <a:ext uri="{FF2B5EF4-FFF2-40B4-BE49-F238E27FC236}">
                    <a16:creationId xmlns:a16="http://schemas.microsoft.com/office/drawing/2014/main" id="{5F1109A7-8E96-465B-ABC4-243A477FFE33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72322" y="4032028"/>
                <a:ext cx="14400" cy="14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" name="Input penna 8">
                <a:extLst>
                  <a:ext uri="{FF2B5EF4-FFF2-40B4-BE49-F238E27FC236}">
                    <a16:creationId xmlns:a16="http://schemas.microsoft.com/office/drawing/2014/main" id="{4EF91647-01B9-4732-BB19-7D15C35F93B9}"/>
                  </a:ext>
                </a:extLst>
              </p14:cNvPr>
              <p14:cNvContentPartPr/>
              <p14:nvPr/>
            </p14:nvContentPartPr>
            <p14:xfrm>
              <a:off x="7991506" y="4234348"/>
              <a:ext cx="88920" cy="45000"/>
            </p14:xfrm>
          </p:contentPart>
        </mc:Choice>
        <mc:Fallback xmlns="">
          <p:pic>
            <p:nvPicPr>
              <p:cNvPr id="9" name="Input penna 8">
                <a:extLst>
                  <a:ext uri="{FF2B5EF4-FFF2-40B4-BE49-F238E27FC236}">
                    <a16:creationId xmlns:a16="http://schemas.microsoft.com/office/drawing/2014/main" id="{4EF91647-01B9-4732-BB19-7D15C35F93B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982542" y="4225348"/>
                <a:ext cx="106489" cy="6264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Titolo 1">
            <a:extLst>
              <a:ext uri="{FF2B5EF4-FFF2-40B4-BE49-F238E27FC236}">
                <a16:creationId xmlns:a16="http://schemas.microsoft.com/office/drawing/2014/main" id="{E2F40763-2CCC-48E4-9110-5AE1DD51931D}"/>
              </a:ext>
            </a:extLst>
          </p:cNvPr>
          <p:cNvSpPr txBox="1">
            <a:spLocks/>
          </p:cNvSpPr>
          <p:nvPr/>
        </p:nvSpPr>
        <p:spPr>
          <a:xfrm>
            <a:off x="623392" y="182621"/>
            <a:ext cx="11196000" cy="1503106"/>
          </a:xfrm>
          <a:prstGeom prst="rect">
            <a:avLst/>
          </a:prstGeom>
          <a:solidFill>
            <a:schemeClr val="accent1"/>
          </a:solidFill>
          <a:ln w="12700" cap="rnd" cmpd="sng">
            <a:noFill/>
          </a:ln>
          <a:effectLst>
            <a:softEdge rad="0"/>
          </a:effectLst>
        </p:spPr>
        <p:txBody>
          <a:bodyPr vert="horz" lIns="121899" tIns="60949" rIns="121899" bIns="60949" rtlCol="0" anchor="ctr" anchorCtr="0">
            <a:noAutofit/>
          </a:bodyPr>
          <a:lstStyle>
            <a:lvl1pPr algn="l" defTabSz="1218987" rtl="0" eaLnBrk="1" latinLnBrk="0" hangingPunct="1">
              <a:lnSpc>
                <a:spcPct val="85000"/>
              </a:lnSpc>
              <a:spcBef>
                <a:spcPct val="0"/>
              </a:spcBef>
              <a:buNone/>
              <a:tabLst/>
              <a:defRPr sz="4400" kern="1200" cap="none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90000"/>
              </a:lnSpc>
            </a:pPr>
            <a:r>
              <a:rPr lang="it-IT" sz="3000" dirty="0">
                <a:solidFill>
                  <a:schemeClr val="bg1"/>
                </a:solidFill>
                <a:latin typeface="Corbel" panose="020B0503020204020204" pitchFamily="34" charset="0"/>
              </a:rPr>
              <a:t>L’adozione della coprogettazione richiede il </a:t>
            </a:r>
            <a:r>
              <a:rPr lang="it-IT" sz="3000" b="1" dirty="0">
                <a:solidFill>
                  <a:schemeClr val="bg1"/>
                </a:solidFill>
                <a:latin typeface="Corbel" panose="020B0503020204020204" pitchFamily="34" charset="0"/>
              </a:rPr>
              <a:t>superamento delle separazioni</a:t>
            </a:r>
            <a:r>
              <a:rPr lang="it-IT" sz="3000" dirty="0">
                <a:solidFill>
                  <a:schemeClr val="bg1"/>
                </a:solidFill>
                <a:latin typeface="Corbel" panose="020B0503020204020204" pitchFamily="34" charset="0"/>
              </a:rPr>
              <a:t> determinate dalle diverse forme di esternalizzazione e l’affermazione di </a:t>
            </a:r>
            <a:r>
              <a:rPr lang="it-IT" sz="3000" b="1" dirty="0">
                <a:solidFill>
                  <a:schemeClr val="bg1"/>
                </a:solidFill>
                <a:latin typeface="Corbel" panose="020B0503020204020204" pitchFamily="34" charset="0"/>
              </a:rPr>
              <a:t>nuove forme di sussidiarietà orizzontale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705B50EB-F77A-4A4E-904E-AE8C65029CE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744072" y="2036190"/>
            <a:ext cx="5328592" cy="4236272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id="{B584CFAF-6BEF-4212-BEC5-7A56E4D32FA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91344" y="2036190"/>
            <a:ext cx="4968552" cy="4236272"/>
          </a:xfrm>
          <a:prstGeom prst="rect">
            <a:avLst/>
          </a:prstGeom>
        </p:spPr>
      </p:pic>
      <p:sp>
        <p:nvSpPr>
          <p:cNvPr id="10" name="Freccia destra con strisce 9">
            <a:extLst>
              <a:ext uri="{FF2B5EF4-FFF2-40B4-BE49-F238E27FC236}">
                <a16:creationId xmlns:a16="http://schemas.microsoft.com/office/drawing/2014/main" id="{BA32B60C-9E06-4950-8E14-7290AB13D0DC}"/>
              </a:ext>
            </a:extLst>
          </p:cNvPr>
          <p:cNvSpPr/>
          <p:nvPr/>
        </p:nvSpPr>
        <p:spPr>
          <a:xfrm>
            <a:off x="5303912" y="3573016"/>
            <a:ext cx="1296144" cy="826252"/>
          </a:xfrm>
          <a:prstGeom prst="stripedRightArrow">
            <a:avLst/>
          </a:prstGeom>
          <a:solidFill>
            <a:srgbClr val="C00000"/>
          </a:soli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21147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CDF7C9B3-01BE-4D46-ACA2-312DFE36A14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762000"/>
            <a:ext cx="3443591" cy="5340036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7D78F3-9AAD-FFAA-8EF9-E00BA1FEC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</p:spPr>
        <p:txBody>
          <a:bodyPr>
            <a:normAutofit/>
          </a:bodyPr>
          <a:lstStyle/>
          <a:p>
            <a:r>
              <a:rPr lang="en-IT">
                <a:solidFill>
                  <a:schemeClr val="bg1"/>
                </a:solidFill>
              </a:rPr>
              <a:t>Codice Contratti </a:t>
            </a:r>
            <a:br>
              <a:rPr lang="en-IT">
                <a:solidFill>
                  <a:schemeClr val="bg1"/>
                </a:solidFill>
              </a:rPr>
            </a:br>
            <a:r>
              <a:rPr lang="en-IT">
                <a:solidFill>
                  <a:schemeClr val="bg1"/>
                </a:solidFill>
              </a:rPr>
              <a:t>e</a:t>
            </a:r>
            <a:br>
              <a:rPr lang="en-IT">
                <a:solidFill>
                  <a:schemeClr val="bg1"/>
                </a:solidFill>
              </a:rPr>
            </a:br>
            <a:r>
              <a:rPr lang="en-IT">
                <a:solidFill>
                  <a:schemeClr val="bg1"/>
                </a:solidFill>
              </a:rPr>
              <a:t>Codice T</a:t>
            </a:r>
            <a:r>
              <a:rPr lang="en-GB">
                <a:solidFill>
                  <a:schemeClr val="bg1"/>
                </a:solidFill>
              </a:rPr>
              <a:t>e</a:t>
            </a:r>
            <a:r>
              <a:rPr lang="en-IT">
                <a:solidFill>
                  <a:schemeClr val="bg1"/>
                </a:solidFill>
              </a:rPr>
              <a:t>rzo Settore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798D9E3C-8687-6ED9-5C76-62586DA9D94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916604"/>
              </p:ext>
            </p:extLst>
          </p:nvPr>
        </p:nvGraphicFramePr>
        <p:xfrm>
          <a:off x="4059935" y="758952"/>
          <a:ext cx="7104549" cy="5330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07371834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 2013 - 2022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2BD4E18638BDF4BBAB095530133B7B0" ma:contentTypeVersion="16" ma:contentTypeDescription="Creare un nuovo documento." ma:contentTypeScope="" ma:versionID="60ca2895d18b3604158048ffce4efd15">
  <xsd:schema xmlns:xsd="http://www.w3.org/2001/XMLSchema" xmlns:xs="http://www.w3.org/2001/XMLSchema" xmlns:p="http://schemas.microsoft.com/office/2006/metadata/properties" xmlns:ns2="619efefa-2f5c-4941-8161-2a2e27efc7b9" xmlns:ns3="35806d99-892a-4708-b249-b7dac517bd7d" targetNamespace="http://schemas.microsoft.com/office/2006/metadata/properties" ma:root="true" ma:fieldsID="a250e9f2454614d91c46df8cab48be33" ns2:_="" ns3:_="">
    <xsd:import namespace="619efefa-2f5c-4941-8161-2a2e27efc7b9"/>
    <xsd:import namespace="35806d99-892a-4708-b249-b7dac517bd7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AutoKeyPoints" minOccurs="0"/>
                <xsd:element ref="ns2:MediaServiceKeyPoints" minOccurs="0"/>
                <xsd:element ref="ns2:lcf76f155ced4ddcb4097134ff3c332f" minOccurs="0"/>
                <xsd:element ref="ns3:TaxCatchAll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19efefa-2f5c-4941-8161-2a2e27efc7b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21" nillable="true" ma:taxonomy="true" ma:internalName="lcf76f155ced4ddcb4097134ff3c332f" ma:taxonomyFieldName="MediaServiceImageTags" ma:displayName="Tag immagine" ma:readOnly="false" ma:fieldId="{5cf76f15-5ced-4ddc-b409-7134ff3c332f}" ma:taxonomyMulti="true" ma:sspId="ca0ed51b-b2de-4bd8-98ac-d493547266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5806d99-892a-4708-b249-b7dac517bd7d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Condiviso con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Condiviso con dettagli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3d503524-88df-4026-ac53-4c2b07c63d24}" ma:internalName="TaxCatchAll" ma:showField="CatchAllData" ma:web="35806d99-892a-4708-b249-b7dac517bd7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i contenuto"/>
        <xsd:element ref="dc:title" minOccurs="0" maxOccurs="1" ma:index="4" ma:displayName="Tito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5806d99-892a-4708-b249-b7dac517bd7d" xsi:nil="true"/>
    <lcf76f155ced4ddcb4097134ff3c332f xmlns="619efefa-2f5c-4941-8161-2a2e27efc7b9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4FD04911-17BE-4466-A706-0F03ED782B1A}"/>
</file>

<file path=customXml/itemProps2.xml><?xml version="1.0" encoding="utf-8"?>
<ds:datastoreItem xmlns:ds="http://schemas.openxmlformats.org/officeDocument/2006/customXml" ds:itemID="{719C5D74-4230-4CA3-8AE8-C9787A038287}"/>
</file>

<file path=customXml/itemProps3.xml><?xml version="1.0" encoding="utf-8"?>
<ds:datastoreItem xmlns:ds="http://schemas.openxmlformats.org/officeDocument/2006/customXml" ds:itemID="{4879CF08-D96B-48D3-AF7C-96EBA1403A87}"/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1577</TotalTime>
  <Words>912</Words>
  <Application>Microsoft Macintosh PowerPoint</Application>
  <PresentationFormat>Widescreen</PresentationFormat>
  <Paragraphs>191</Paragraphs>
  <Slides>43</Slides>
  <Notes>3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43</vt:i4>
      </vt:variant>
    </vt:vector>
  </HeadingPairs>
  <TitlesOfParts>
    <vt:vector size="48" baseType="lpstr">
      <vt:lpstr>Calibri</vt:lpstr>
      <vt:lpstr>Corbel</vt:lpstr>
      <vt:lpstr>Times New Roman</vt:lpstr>
      <vt:lpstr>Wingdings 2</vt:lpstr>
      <vt:lpstr>Frame</vt:lpstr>
      <vt:lpstr>REGOLAMENTAZIONE  dei rapporti  tra Ente Locale  ed Enti del Terzo Settore  in attuazione del  Codice del Terzo Settore</vt:lpstr>
      <vt:lpstr>DISPOSIZIONI GENERALI</vt:lpstr>
      <vt:lpstr>Approccio culturale alla base del regolamento</vt:lpstr>
      <vt:lpstr>La funzione sociale</vt:lpstr>
      <vt:lpstr>Art. 118, comma 4 Cost.</vt:lpstr>
      <vt:lpstr>Quale ETS?</vt:lpstr>
      <vt:lpstr>Collaborazione e partnership</vt:lpstr>
      <vt:lpstr>Presentazione standard di PowerPoint</vt:lpstr>
      <vt:lpstr>Codice Contratti  e Codice Terzo Settore</vt:lpstr>
      <vt:lpstr>Presentazione standard di PowerPoint</vt:lpstr>
      <vt:lpstr>Spazio relazionale</vt:lpstr>
      <vt:lpstr>PIANO DI SVILUPPO DEL WELFARE</vt:lpstr>
      <vt:lpstr>  Finalità del regolamento</vt:lpstr>
      <vt:lpstr>Ambito di applicazione</vt:lpstr>
      <vt:lpstr> Ambito oggettivo  e soggettivo di applicazione </vt:lpstr>
      <vt:lpstr>Iniziativa</vt:lpstr>
      <vt:lpstr>Criteri e principi</vt:lpstr>
      <vt:lpstr> Linee guida procedurali</vt:lpstr>
      <vt:lpstr>FORME E STRUMENTI</vt:lpstr>
      <vt:lpstr> Co-programmazione</vt:lpstr>
      <vt:lpstr> Co-programmazione</vt:lpstr>
      <vt:lpstr>  Co-programmazione</vt:lpstr>
      <vt:lpstr>  Co-progettazione</vt:lpstr>
      <vt:lpstr> Co-progettazione</vt:lpstr>
      <vt:lpstr> Co-progettazione</vt:lpstr>
      <vt:lpstr> Co-progettazione</vt:lpstr>
      <vt:lpstr> Accordo di collaborazione - convenzione</vt:lpstr>
      <vt:lpstr>  Accordo di collaborazione - convenzione</vt:lpstr>
      <vt:lpstr> Accordo di collaborazione - convenzione</vt:lpstr>
      <vt:lpstr> Le risorse economiche</vt:lpstr>
      <vt:lpstr> Le risorse economiche</vt:lpstr>
      <vt:lpstr> Le risorse economiche</vt:lpstr>
      <vt:lpstr> Co-progettazione di interventi di rigenerazione riqualificazione patrimonio pubblico</vt:lpstr>
      <vt:lpstr> Le risorse economiche</vt:lpstr>
      <vt:lpstr> La co-progettazione nella forma dell’accreditamento</vt:lpstr>
      <vt:lpstr>Convenzioni con APS e OdV</vt:lpstr>
      <vt:lpstr>Convenzioni con APS e OdV</vt:lpstr>
      <vt:lpstr>Convenzioni con APS e OdV</vt:lpstr>
      <vt:lpstr>Convenzioni con APS e OdV</vt:lpstr>
      <vt:lpstr> La valutazione dell’impatto sociale</vt:lpstr>
      <vt:lpstr> Rendicontazione delle attività </vt:lpstr>
      <vt:lpstr> Rendicontazione delle attività </vt:lpstr>
      <vt:lpstr> Monitoraggio e controllo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BOZZA di REGOLAMENTO per la regolamentazione dei rapporti  tra Ente Locale  ed Enti del Terzo Settore  in attuazione del Codice del Terzo Settore</dc:title>
  <dc:creator>Angelo Stanghellini</dc:creator>
  <cp:lastModifiedBy>Angelo Stanghellini</cp:lastModifiedBy>
  <cp:revision>7</cp:revision>
  <dcterms:created xsi:type="dcterms:W3CDTF">2023-01-22T10:24:24Z</dcterms:created>
  <dcterms:modified xsi:type="dcterms:W3CDTF">2023-03-02T07:00:13Z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0x010100F2BD4E18638BDF4BBAB095530133B7B0</vt:lpwstr>
  </property>
</Properties>
</file>